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7" r:id="rId5"/>
    <p:sldId id="276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ison Yu" initials="AY" lastIdx="9" clrIdx="0">
    <p:extLst>
      <p:ext uri="{19B8F6BF-5375-455C-9EA6-DF929625EA0E}">
        <p15:presenceInfo xmlns:p15="http://schemas.microsoft.com/office/powerpoint/2012/main" userId="24dfa28a07042cf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A5095A-34F3-44D4-AC19-3E97F0138F06}" v="4" dt="2019-10-25T03:45:18.388"/>
  </p1510:revLst>
</p1510:revInfo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jorshi Biswas" userId="13142dca-a5ef-41c4-97fb-2a21b1d61c2b" providerId="ADAL" clId="{FBD090A5-B0FE-4BF7-B134-2D2A3E02682D}"/>
    <pc:docChg chg="undo custSel addSld modSld">
      <pc:chgData name="Rajorshi Biswas" userId="13142dca-a5ef-41c4-97fb-2a21b1d61c2b" providerId="ADAL" clId="{FBD090A5-B0FE-4BF7-B134-2D2A3E02682D}" dt="2019-09-06T18:20:25.860" v="1989"/>
      <pc:docMkLst>
        <pc:docMk/>
      </pc:docMkLst>
      <pc:sldChg chg="modSp">
        <pc:chgData name="Rajorshi Biswas" userId="13142dca-a5ef-41c4-97fb-2a21b1d61c2b" providerId="ADAL" clId="{FBD090A5-B0FE-4BF7-B134-2D2A3E02682D}" dt="2019-09-06T18:06:55.667" v="1982" actId="14100"/>
        <pc:sldMkLst>
          <pc:docMk/>
          <pc:sldMk cId="324471439" sldId="260"/>
        </pc:sldMkLst>
        <pc:spChg chg="mod">
          <ac:chgData name="Rajorshi Biswas" userId="13142dca-a5ef-41c4-97fb-2a21b1d61c2b" providerId="ADAL" clId="{FBD090A5-B0FE-4BF7-B134-2D2A3E02682D}" dt="2019-09-06T18:06:55.667" v="1982" actId="14100"/>
          <ac:spMkLst>
            <pc:docMk/>
            <pc:sldMk cId="324471439" sldId="260"/>
            <ac:spMk id="2" creationId="{FEEC4538-F8C6-4348-9962-3416D9B968F3}"/>
          </ac:spMkLst>
        </pc:spChg>
        <pc:spChg chg="mod">
          <ac:chgData name="Rajorshi Biswas" userId="13142dca-a5ef-41c4-97fb-2a21b1d61c2b" providerId="ADAL" clId="{FBD090A5-B0FE-4BF7-B134-2D2A3E02682D}" dt="2019-09-06T14:38:57.036" v="8" actId="20577"/>
          <ac:spMkLst>
            <pc:docMk/>
            <pc:sldMk cId="324471439" sldId="260"/>
            <ac:spMk id="3" creationId="{43CBDD30-AC37-4D8B-99BF-94DCAAA5D3CB}"/>
          </ac:spMkLst>
        </pc:spChg>
      </pc:sldChg>
      <pc:sldChg chg="addSp delSp modSp">
        <pc:chgData name="Rajorshi Biswas" userId="13142dca-a5ef-41c4-97fb-2a21b1d61c2b" providerId="ADAL" clId="{FBD090A5-B0FE-4BF7-B134-2D2A3E02682D}" dt="2019-09-06T18:09:08.146" v="1987" actId="20577"/>
        <pc:sldMkLst>
          <pc:docMk/>
          <pc:sldMk cId="2656724416" sldId="262"/>
        </pc:sldMkLst>
        <pc:grpChg chg="add del mod">
          <ac:chgData name="Rajorshi Biswas" userId="13142dca-a5ef-41c4-97fb-2a21b1d61c2b" providerId="ADAL" clId="{FBD090A5-B0FE-4BF7-B134-2D2A3E02682D}" dt="2019-09-06T17:51:00.850" v="1568" actId="164"/>
          <ac:grpSpMkLst>
            <pc:docMk/>
            <pc:sldMk cId="2656724416" sldId="262"/>
            <ac:grpSpMk id="28" creationId="{0BED0706-E3DC-4FA6-97D5-CD591BB581C2}"/>
          </ac:grpSpMkLst>
        </pc:grpChg>
        <pc:grpChg chg="add mod">
          <ac:chgData name="Rajorshi Biswas" userId="13142dca-a5ef-41c4-97fb-2a21b1d61c2b" providerId="ADAL" clId="{FBD090A5-B0FE-4BF7-B134-2D2A3E02682D}" dt="2019-09-06T17:52:13.845" v="1602" actId="1035"/>
          <ac:grpSpMkLst>
            <pc:docMk/>
            <pc:sldMk cId="2656724416" sldId="262"/>
            <ac:grpSpMk id="29" creationId="{147C61D9-3C77-4D1D-BEE3-5996B16298E8}"/>
          </ac:grpSpMkLst>
        </pc:grpChg>
        <pc:graphicFrameChg chg="add del mod modGraphic">
          <ac:chgData name="Rajorshi Biswas" userId="13142dca-a5ef-41c4-97fb-2a21b1d61c2b" providerId="ADAL" clId="{FBD090A5-B0FE-4BF7-B134-2D2A3E02682D}" dt="2019-09-06T18:09:08.146" v="1987" actId="20577"/>
          <ac:graphicFrameMkLst>
            <pc:docMk/>
            <pc:sldMk cId="2656724416" sldId="262"/>
            <ac:graphicFrameMk id="12" creationId="{67ADB6E8-2AD6-42DD-A2A4-C3C7E59F6507}"/>
          </ac:graphicFrameMkLst>
        </pc:graphicFrameChg>
        <pc:picChg chg="add del mod">
          <ac:chgData name="Rajorshi Biswas" userId="13142dca-a5ef-41c4-97fb-2a21b1d61c2b" providerId="ADAL" clId="{FBD090A5-B0FE-4BF7-B134-2D2A3E02682D}" dt="2019-09-06T17:51:16.755" v="1576" actId="478"/>
          <ac:picMkLst>
            <pc:docMk/>
            <pc:sldMk cId="2656724416" sldId="262"/>
            <ac:picMk id="6" creationId="{49FB166A-54C4-4755-9F67-9B7562B216BB}"/>
          </ac:picMkLst>
        </pc:picChg>
        <pc:picChg chg="add mod">
          <ac:chgData name="Rajorshi Biswas" userId="13142dca-a5ef-41c4-97fb-2a21b1d61c2b" providerId="ADAL" clId="{FBD090A5-B0FE-4BF7-B134-2D2A3E02682D}" dt="2019-09-06T18:02:58.327" v="1852" actId="1076"/>
          <ac:picMkLst>
            <pc:docMk/>
            <pc:sldMk cId="2656724416" sldId="262"/>
            <ac:picMk id="41" creationId="{49D49195-07FE-46CA-9DA1-287C04D8F90B}"/>
          </ac:picMkLst>
        </pc:picChg>
        <pc:cxnChg chg="add del mod">
          <ac:chgData name="Rajorshi Biswas" userId="13142dca-a5ef-41c4-97fb-2a21b1d61c2b" providerId="ADAL" clId="{FBD090A5-B0FE-4BF7-B134-2D2A3E02682D}" dt="2019-09-06T17:51:26.756" v="1578" actId="478"/>
          <ac:cxnSpMkLst>
            <pc:docMk/>
            <pc:sldMk cId="2656724416" sldId="262"/>
            <ac:cxnSpMk id="7" creationId="{30D591DB-2D32-4C8C-8FEA-061CC28E5CE7}"/>
          </ac:cxnSpMkLst>
        </pc:cxnChg>
        <pc:cxnChg chg="add del mod">
          <ac:chgData name="Rajorshi Biswas" userId="13142dca-a5ef-41c4-97fb-2a21b1d61c2b" providerId="ADAL" clId="{FBD090A5-B0FE-4BF7-B134-2D2A3E02682D}" dt="2019-09-06T17:51:26.756" v="1578" actId="478"/>
          <ac:cxnSpMkLst>
            <pc:docMk/>
            <pc:sldMk cId="2656724416" sldId="262"/>
            <ac:cxnSpMk id="9" creationId="{D1138C4A-E7EB-40C4-9815-0E46237FD013}"/>
          </ac:cxnSpMkLst>
        </pc:cxnChg>
        <pc:cxnChg chg="add del mod">
          <ac:chgData name="Rajorshi Biswas" userId="13142dca-a5ef-41c4-97fb-2a21b1d61c2b" providerId="ADAL" clId="{FBD090A5-B0FE-4BF7-B134-2D2A3E02682D}" dt="2019-09-06T17:51:26.756" v="1578" actId="478"/>
          <ac:cxnSpMkLst>
            <pc:docMk/>
            <pc:sldMk cId="2656724416" sldId="262"/>
            <ac:cxnSpMk id="11" creationId="{5B68065D-042B-4495-8876-42DDDA19CB55}"/>
          </ac:cxnSpMkLst>
        </pc:cxnChg>
        <pc:cxnChg chg="add del mod">
          <ac:chgData name="Rajorshi Biswas" userId="13142dca-a5ef-41c4-97fb-2a21b1d61c2b" providerId="ADAL" clId="{FBD090A5-B0FE-4BF7-B134-2D2A3E02682D}" dt="2019-09-06T17:51:26.756" v="1578" actId="478"/>
          <ac:cxnSpMkLst>
            <pc:docMk/>
            <pc:sldMk cId="2656724416" sldId="262"/>
            <ac:cxnSpMk id="13" creationId="{D6CC167D-6981-4EC5-B10B-710467C77C05}"/>
          </ac:cxnSpMkLst>
        </pc:cxnChg>
        <pc:cxnChg chg="add del mod">
          <ac:chgData name="Rajorshi Biswas" userId="13142dca-a5ef-41c4-97fb-2a21b1d61c2b" providerId="ADAL" clId="{FBD090A5-B0FE-4BF7-B134-2D2A3E02682D}" dt="2019-09-06T17:51:26.756" v="1578" actId="478"/>
          <ac:cxnSpMkLst>
            <pc:docMk/>
            <pc:sldMk cId="2656724416" sldId="262"/>
            <ac:cxnSpMk id="15" creationId="{0F72997A-C78E-40EA-AA10-F0B7329B9031}"/>
          </ac:cxnSpMkLst>
        </pc:cxnChg>
        <pc:cxnChg chg="add del mod">
          <ac:chgData name="Rajorshi Biswas" userId="13142dca-a5ef-41c4-97fb-2a21b1d61c2b" providerId="ADAL" clId="{FBD090A5-B0FE-4BF7-B134-2D2A3E02682D}" dt="2019-09-06T17:51:26.756" v="1578" actId="478"/>
          <ac:cxnSpMkLst>
            <pc:docMk/>
            <pc:sldMk cId="2656724416" sldId="262"/>
            <ac:cxnSpMk id="17" creationId="{BC8BB4E2-D4A3-4BAF-88ED-24B62EEEF0EC}"/>
          </ac:cxnSpMkLst>
        </pc:cxnChg>
        <pc:cxnChg chg="add del mod">
          <ac:chgData name="Rajorshi Biswas" userId="13142dca-a5ef-41c4-97fb-2a21b1d61c2b" providerId="ADAL" clId="{FBD090A5-B0FE-4BF7-B134-2D2A3E02682D}" dt="2019-09-06T17:51:26.756" v="1578" actId="478"/>
          <ac:cxnSpMkLst>
            <pc:docMk/>
            <pc:sldMk cId="2656724416" sldId="262"/>
            <ac:cxnSpMk id="19" creationId="{EC354410-6D4D-479B-BC08-494807281D6C}"/>
          </ac:cxnSpMkLst>
        </pc:cxnChg>
        <pc:cxnChg chg="add del mod">
          <ac:chgData name="Rajorshi Biswas" userId="13142dca-a5ef-41c4-97fb-2a21b1d61c2b" providerId="ADAL" clId="{FBD090A5-B0FE-4BF7-B134-2D2A3E02682D}" dt="2019-09-06T17:51:26.756" v="1578" actId="478"/>
          <ac:cxnSpMkLst>
            <pc:docMk/>
            <pc:sldMk cId="2656724416" sldId="262"/>
            <ac:cxnSpMk id="22" creationId="{B9FF930D-8A8B-4418-9D1D-7E1767C6F157}"/>
          </ac:cxnSpMkLst>
        </pc:cxnChg>
        <pc:cxnChg chg="add del mod">
          <ac:chgData name="Rajorshi Biswas" userId="13142dca-a5ef-41c4-97fb-2a21b1d61c2b" providerId="ADAL" clId="{FBD090A5-B0FE-4BF7-B134-2D2A3E02682D}" dt="2019-09-06T17:51:26.756" v="1578" actId="478"/>
          <ac:cxnSpMkLst>
            <pc:docMk/>
            <pc:sldMk cId="2656724416" sldId="262"/>
            <ac:cxnSpMk id="24" creationId="{03A15526-AC84-4746-B74F-92C6228C06A5}"/>
          </ac:cxnSpMkLst>
        </pc:cxnChg>
        <pc:cxnChg chg="add del mod">
          <ac:chgData name="Rajorshi Biswas" userId="13142dca-a5ef-41c4-97fb-2a21b1d61c2b" providerId="ADAL" clId="{FBD090A5-B0FE-4BF7-B134-2D2A3E02682D}" dt="2019-09-06T17:51:26.756" v="1578" actId="478"/>
          <ac:cxnSpMkLst>
            <pc:docMk/>
            <pc:sldMk cId="2656724416" sldId="262"/>
            <ac:cxnSpMk id="26" creationId="{8CF7A255-ACC6-4D13-B622-78A49EC456F2}"/>
          </ac:cxnSpMkLst>
        </pc:cxnChg>
      </pc:sldChg>
      <pc:sldChg chg="addSp delSp modSp">
        <pc:chgData name="Rajorshi Biswas" userId="13142dca-a5ef-41c4-97fb-2a21b1d61c2b" providerId="ADAL" clId="{FBD090A5-B0FE-4BF7-B134-2D2A3E02682D}" dt="2019-09-06T18:20:22.496" v="1988" actId="164"/>
        <pc:sldMkLst>
          <pc:docMk/>
          <pc:sldMk cId="1761474267" sldId="263"/>
        </pc:sldMkLst>
        <pc:spChg chg="mod">
          <ac:chgData name="Rajorshi Biswas" userId="13142dca-a5ef-41c4-97fb-2a21b1d61c2b" providerId="ADAL" clId="{FBD090A5-B0FE-4BF7-B134-2D2A3E02682D}" dt="2019-09-06T15:44:29.143" v="553" actId="20577"/>
          <ac:spMkLst>
            <pc:docMk/>
            <pc:sldMk cId="1761474267" sldId="263"/>
            <ac:spMk id="2" creationId="{FEEC4538-F8C6-4348-9962-3416D9B968F3}"/>
          </ac:spMkLst>
        </pc:spChg>
        <pc:spChg chg="mod">
          <ac:chgData name="Rajorshi Biswas" userId="13142dca-a5ef-41c4-97fb-2a21b1d61c2b" providerId="ADAL" clId="{FBD090A5-B0FE-4BF7-B134-2D2A3E02682D}" dt="2019-09-06T17:03:29.222" v="1159" actId="20577"/>
          <ac:spMkLst>
            <pc:docMk/>
            <pc:sldMk cId="1761474267" sldId="263"/>
            <ac:spMk id="3" creationId="{43CBDD30-AC37-4D8B-99BF-94DCAAA5D3CB}"/>
          </ac:spMkLst>
        </pc:spChg>
        <pc:spChg chg="add mod">
          <ac:chgData name="Rajorshi Biswas" userId="13142dca-a5ef-41c4-97fb-2a21b1d61c2b" providerId="ADAL" clId="{FBD090A5-B0FE-4BF7-B134-2D2A3E02682D}" dt="2019-09-06T16:33:41.237" v="724" actId="1076"/>
          <ac:spMkLst>
            <pc:docMk/>
            <pc:sldMk cId="1761474267" sldId="263"/>
            <ac:spMk id="12" creationId="{937E4ED7-9229-4C7B-BACB-936C757FE667}"/>
          </ac:spMkLst>
        </pc:spChg>
        <pc:spChg chg="add mod">
          <ac:chgData name="Rajorshi Biswas" userId="13142dca-a5ef-41c4-97fb-2a21b1d61c2b" providerId="ADAL" clId="{FBD090A5-B0FE-4BF7-B134-2D2A3E02682D}" dt="2019-09-06T16:33:45.709" v="725" actId="1076"/>
          <ac:spMkLst>
            <pc:docMk/>
            <pc:sldMk cId="1761474267" sldId="263"/>
            <ac:spMk id="15" creationId="{5E1FCD80-0640-4C23-B999-BFF059D24971}"/>
          </ac:spMkLst>
        </pc:spChg>
        <pc:spChg chg="add mod">
          <ac:chgData name="Rajorshi Biswas" userId="13142dca-a5ef-41c4-97fb-2a21b1d61c2b" providerId="ADAL" clId="{FBD090A5-B0FE-4BF7-B134-2D2A3E02682D}" dt="2019-09-06T16:33:18.548" v="707" actId="1076"/>
          <ac:spMkLst>
            <pc:docMk/>
            <pc:sldMk cId="1761474267" sldId="263"/>
            <ac:spMk id="17" creationId="{B185BEF9-36F6-45AD-B2D6-95F65BDF2461}"/>
          </ac:spMkLst>
        </pc:spChg>
        <pc:spChg chg="add mod">
          <ac:chgData name="Rajorshi Biswas" userId="13142dca-a5ef-41c4-97fb-2a21b1d61c2b" providerId="ADAL" clId="{FBD090A5-B0FE-4BF7-B134-2D2A3E02682D}" dt="2019-09-06T16:33:31.021" v="723" actId="313"/>
          <ac:spMkLst>
            <pc:docMk/>
            <pc:sldMk cId="1761474267" sldId="263"/>
            <ac:spMk id="18" creationId="{8F4F6C79-6BB4-40CA-AC9F-D32E107DF476}"/>
          </ac:spMkLst>
        </pc:spChg>
        <pc:grpChg chg="add mod">
          <ac:chgData name="Rajorshi Biswas" userId="13142dca-a5ef-41c4-97fb-2a21b1d61c2b" providerId="ADAL" clId="{FBD090A5-B0FE-4BF7-B134-2D2A3E02682D}" dt="2019-09-06T18:20:22.496" v="1988" actId="164"/>
          <ac:grpSpMkLst>
            <pc:docMk/>
            <pc:sldMk cId="1761474267" sldId="263"/>
            <ac:grpSpMk id="19" creationId="{3A29D8F0-D3EE-42AA-B8AE-103A48E48221}"/>
          </ac:grpSpMkLst>
        </pc:grpChg>
        <pc:picChg chg="mod">
          <ac:chgData name="Rajorshi Biswas" userId="13142dca-a5ef-41c4-97fb-2a21b1d61c2b" providerId="ADAL" clId="{FBD090A5-B0FE-4BF7-B134-2D2A3E02682D}" dt="2019-09-06T18:20:22.496" v="1988" actId="164"/>
          <ac:picMkLst>
            <pc:docMk/>
            <pc:sldMk cId="1761474267" sldId="263"/>
            <ac:picMk id="4" creationId="{1764B203-8AC4-4AF6-967D-E1D104B1D602}"/>
          </ac:picMkLst>
        </pc:picChg>
        <pc:picChg chg="add mod">
          <ac:chgData name="Rajorshi Biswas" userId="13142dca-a5ef-41c4-97fb-2a21b1d61c2b" providerId="ADAL" clId="{FBD090A5-B0FE-4BF7-B134-2D2A3E02682D}" dt="2019-09-06T16:10:52.373" v="582" actId="1076"/>
          <ac:picMkLst>
            <pc:docMk/>
            <pc:sldMk cId="1761474267" sldId="263"/>
            <ac:picMk id="6" creationId="{7D713544-CB3D-4E0F-8FE8-E9172F7DFA19}"/>
          </ac:picMkLst>
        </pc:picChg>
        <pc:picChg chg="add mod">
          <ac:chgData name="Rajorshi Biswas" userId="13142dca-a5ef-41c4-97fb-2a21b1d61c2b" providerId="ADAL" clId="{FBD090A5-B0FE-4BF7-B134-2D2A3E02682D}" dt="2019-09-06T16:11:10.205" v="583" actId="1076"/>
          <ac:picMkLst>
            <pc:docMk/>
            <pc:sldMk cId="1761474267" sldId="263"/>
            <ac:picMk id="7" creationId="{7F4F1479-0E23-41B1-AF5D-1FC2014F1DFD}"/>
          </ac:picMkLst>
        </pc:picChg>
        <pc:cxnChg chg="mod">
          <ac:chgData name="Rajorshi Biswas" userId="13142dca-a5ef-41c4-97fb-2a21b1d61c2b" providerId="ADAL" clId="{FBD090A5-B0FE-4BF7-B134-2D2A3E02682D}" dt="2019-09-06T18:20:22.496" v="1988" actId="164"/>
          <ac:cxnSpMkLst>
            <pc:docMk/>
            <pc:sldMk cId="1761474267" sldId="263"/>
            <ac:cxnSpMk id="5" creationId="{1CF83861-B769-4814-B080-309E1A1799FC}"/>
          </ac:cxnSpMkLst>
        </pc:cxnChg>
        <pc:cxnChg chg="add del mod">
          <ac:chgData name="Rajorshi Biswas" userId="13142dca-a5ef-41c4-97fb-2a21b1d61c2b" providerId="ADAL" clId="{FBD090A5-B0FE-4BF7-B134-2D2A3E02682D}" dt="2019-09-06T16:29:15.959" v="608" actId="478"/>
          <ac:cxnSpMkLst>
            <pc:docMk/>
            <pc:sldMk cId="1761474267" sldId="263"/>
            <ac:cxnSpMk id="9" creationId="{56914B16-E852-4DD7-9CAE-B7935E4A1C9A}"/>
          </ac:cxnSpMkLst>
        </pc:cxnChg>
        <pc:cxnChg chg="add mod">
          <ac:chgData name="Rajorshi Biswas" userId="13142dca-a5ef-41c4-97fb-2a21b1d61c2b" providerId="ADAL" clId="{FBD090A5-B0FE-4BF7-B134-2D2A3E02682D}" dt="2019-09-06T16:33:41.237" v="724" actId="1076"/>
          <ac:cxnSpMkLst>
            <pc:docMk/>
            <pc:sldMk cId="1761474267" sldId="263"/>
            <ac:cxnSpMk id="11" creationId="{ED3A38FB-BA49-4452-86B7-66FDC1CCAFCF}"/>
          </ac:cxnSpMkLst>
        </pc:cxnChg>
        <pc:cxnChg chg="add mod">
          <ac:chgData name="Rajorshi Biswas" userId="13142dca-a5ef-41c4-97fb-2a21b1d61c2b" providerId="ADAL" clId="{FBD090A5-B0FE-4BF7-B134-2D2A3E02682D}" dt="2019-09-06T16:33:45.709" v="725" actId="1076"/>
          <ac:cxnSpMkLst>
            <pc:docMk/>
            <pc:sldMk cId="1761474267" sldId="263"/>
            <ac:cxnSpMk id="14" creationId="{C097C47B-CBA5-4F4F-817C-895D4030B334}"/>
          </ac:cxnSpMkLst>
        </pc:cxnChg>
      </pc:sldChg>
      <pc:sldChg chg="addSp delSp modSp add">
        <pc:chgData name="Rajorshi Biswas" userId="13142dca-a5ef-41c4-97fb-2a21b1d61c2b" providerId="ADAL" clId="{FBD090A5-B0FE-4BF7-B134-2D2A3E02682D}" dt="2019-09-06T18:20:25.860" v="1989"/>
        <pc:sldMkLst>
          <pc:docMk/>
          <pc:sldMk cId="801278391" sldId="264"/>
        </pc:sldMkLst>
        <pc:spChg chg="mod">
          <ac:chgData name="Rajorshi Biswas" userId="13142dca-a5ef-41c4-97fb-2a21b1d61c2b" providerId="ADAL" clId="{FBD090A5-B0FE-4BF7-B134-2D2A3E02682D}" dt="2019-09-06T16:21:32.138" v="605" actId="20577"/>
          <ac:spMkLst>
            <pc:docMk/>
            <pc:sldMk cId="801278391" sldId="264"/>
            <ac:spMk id="2" creationId="{AB1D4FA9-9450-4E4C-8995-E5CC871B3DD1}"/>
          </ac:spMkLst>
        </pc:spChg>
        <pc:spChg chg="mod">
          <ac:chgData name="Rajorshi Biswas" userId="13142dca-a5ef-41c4-97fb-2a21b1d61c2b" providerId="ADAL" clId="{FBD090A5-B0FE-4BF7-B134-2D2A3E02682D}" dt="2019-09-06T17:13:29.332" v="1367" actId="20577"/>
          <ac:spMkLst>
            <pc:docMk/>
            <pc:sldMk cId="801278391" sldId="264"/>
            <ac:spMk id="3" creationId="{9512681D-9450-453E-B1DC-C6A0243B2FB2}"/>
          </ac:spMkLst>
        </pc:spChg>
        <pc:spChg chg="add del mod">
          <ac:chgData name="Rajorshi Biswas" userId="13142dca-a5ef-41c4-97fb-2a21b1d61c2b" providerId="ADAL" clId="{FBD090A5-B0FE-4BF7-B134-2D2A3E02682D}" dt="2019-09-06T17:07:25.702" v="1211" actId="11529"/>
          <ac:spMkLst>
            <pc:docMk/>
            <pc:sldMk cId="801278391" sldId="264"/>
            <ac:spMk id="23" creationId="{186F5FCE-9FB8-4728-812C-F24ECB327376}"/>
          </ac:spMkLst>
        </pc:spChg>
        <pc:spChg chg="add mod">
          <ac:chgData name="Rajorshi Biswas" userId="13142dca-a5ef-41c4-97fb-2a21b1d61c2b" providerId="ADAL" clId="{FBD090A5-B0FE-4BF7-B134-2D2A3E02682D}" dt="2019-09-06T17:09:42.418" v="1298" actId="1076"/>
          <ac:spMkLst>
            <pc:docMk/>
            <pc:sldMk cId="801278391" sldId="264"/>
            <ac:spMk id="24" creationId="{E3F62F06-C417-4B8D-AF5C-664EA917A2A1}"/>
          </ac:spMkLst>
        </pc:spChg>
        <pc:spChg chg="add mod">
          <ac:chgData name="Rajorshi Biswas" userId="13142dca-a5ef-41c4-97fb-2a21b1d61c2b" providerId="ADAL" clId="{FBD090A5-B0FE-4BF7-B134-2D2A3E02682D}" dt="2019-09-06T17:09:44.667" v="1299" actId="1076"/>
          <ac:spMkLst>
            <pc:docMk/>
            <pc:sldMk cId="801278391" sldId="264"/>
            <ac:spMk id="44" creationId="{48D53189-4CA9-464D-8421-653ACA422570}"/>
          </ac:spMkLst>
        </pc:spChg>
        <pc:spChg chg="add mod">
          <ac:chgData name="Rajorshi Biswas" userId="13142dca-a5ef-41c4-97fb-2a21b1d61c2b" providerId="ADAL" clId="{FBD090A5-B0FE-4BF7-B134-2D2A3E02682D}" dt="2019-09-06T17:20:22.818" v="1426" actId="1076"/>
          <ac:spMkLst>
            <pc:docMk/>
            <pc:sldMk cId="801278391" sldId="264"/>
            <ac:spMk id="45" creationId="{DBC14F30-54F3-450A-9E84-40181CA78025}"/>
          </ac:spMkLst>
        </pc:spChg>
        <pc:spChg chg="add mod">
          <ac:chgData name="Rajorshi Biswas" userId="13142dca-a5ef-41c4-97fb-2a21b1d61c2b" providerId="ADAL" clId="{FBD090A5-B0FE-4BF7-B134-2D2A3E02682D}" dt="2019-09-06T17:14:12.058" v="1371" actId="1076"/>
          <ac:spMkLst>
            <pc:docMk/>
            <pc:sldMk cId="801278391" sldId="264"/>
            <ac:spMk id="46" creationId="{947ABF50-317E-465C-BE87-9FA9A927B532}"/>
          </ac:spMkLst>
        </pc:spChg>
        <pc:spChg chg="add mod">
          <ac:chgData name="Rajorshi Biswas" userId="13142dca-a5ef-41c4-97fb-2a21b1d61c2b" providerId="ADAL" clId="{FBD090A5-B0FE-4BF7-B134-2D2A3E02682D}" dt="2019-09-06T17:14:16.675" v="1373" actId="1076"/>
          <ac:spMkLst>
            <pc:docMk/>
            <pc:sldMk cId="801278391" sldId="264"/>
            <ac:spMk id="47" creationId="{5CAB1A03-44F4-4CAF-9BF9-F5DDCC674666}"/>
          </ac:spMkLst>
        </pc:spChg>
        <pc:spChg chg="add mod">
          <ac:chgData name="Rajorshi Biswas" userId="13142dca-a5ef-41c4-97fb-2a21b1d61c2b" providerId="ADAL" clId="{FBD090A5-B0FE-4BF7-B134-2D2A3E02682D}" dt="2019-09-06T17:14:22.090" v="1375" actId="1076"/>
          <ac:spMkLst>
            <pc:docMk/>
            <pc:sldMk cId="801278391" sldId="264"/>
            <ac:spMk id="48" creationId="{4D4B47E6-3581-4815-A11B-403C6C700FA0}"/>
          </ac:spMkLst>
        </pc:spChg>
        <pc:spChg chg="add mod">
          <ac:chgData name="Rajorshi Biswas" userId="13142dca-a5ef-41c4-97fb-2a21b1d61c2b" providerId="ADAL" clId="{FBD090A5-B0FE-4BF7-B134-2D2A3E02682D}" dt="2019-09-06T17:14:27.274" v="1377" actId="1076"/>
          <ac:spMkLst>
            <pc:docMk/>
            <pc:sldMk cId="801278391" sldId="264"/>
            <ac:spMk id="49" creationId="{6695CFD7-81E8-4A67-8C76-1E29790FB374}"/>
          </ac:spMkLst>
        </pc:spChg>
        <pc:spChg chg="add mod">
          <ac:chgData name="Rajorshi Biswas" userId="13142dca-a5ef-41c4-97fb-2a21b1d61c2b" providerId="ADAL" clId="{FBD090A5-B0FE-4BF7-B134-2D2A3E02682D}" dt="2019-09-06T17:14:31.954" v="1379" actId="1076"/>
          <ac:spMkLst>
            <pc:docMk/>
            <pc:sldMk cId="801278391" sldId="264"/>
            <ac:spMk id="50" creationId="{E304B7A2-84A6-4640-80BA-37BB1EE1D2D7}"/>
          </ac:spMkLst>
        </pc:spChg>
        <pc:spChg chg="add mod">
          <ac:chgData name="Rajorshi Biswas" userId="13142dca-a5ef-41c4-97fb-2a21b1d61c2b" providerId="ADAL" clId="{FBD090A5-B0FE-4BF7-B134-2D2A3E02682D}" dt="2019-09-06T17:14:36.491" v="1381" actId="1076"/>
          <ac:spMkLst>
            <pc:docMk/>
            <pc:sldMk cId="801278391" sldId="264"/>
            <ac:spMk id="51" creationId="{7A59A1B5-B681-4571-9FE0-EB480D940EB5}"/>
          </ac:spMkLst>
        </pc:spChg>
        <pc:spChg chg="add del mod">
          <ac:chgData name="Rajorshi Biswas" userId="13142dca-a5ef-41c4-97fb-2a21b1d61c2b" providerId="ADAL" clId="{FBD090A5-B0FE-4BF7-B134-2D2A3E02682D}" dt="2019-09-06T17:17:08.006" v="1401" actId="478"/>
          <ac:spMkLst>
            <pc:docMk/>
            <pc:sldMk cId="801278391" sldId="264"/>
            <ac:spMk id="52" creationId="{E14905E9-A6A6-4C0F-A77C-99A791BE10EA}"/>
          </ac:spMkLst>
        </pc:spChg>
        <pc:spChg chg="add mod">
          <ac:chgData name="Rajorshi Biswas" userId="13142dca-a5ef-41c4-97fb-2a21b1d61c2b" providerId="ADAL" clId="{FBD090A5-B0FE-4BF7-B134-2D2A3E02682D}" dt="2019-09-06T17:14:52.370" v="1385" actId="1076"/>
          <ac:spMkLst>
            <pc:docMk/>
            <pc:sldMk cId="801278391" sldId="264"/>
            <ac:spMk id="53" creationId="{8C05295E-A24A-4099-B5E4-CEF795B622A6}"/>
          </ac:spMkLst>
        </pc:spChg>
        <pc:spChg chg="add mod">
          <ac:chgData name="Rajorshi Biswas" userId="13142dca-a5ef-41c4-97fb-2a21b1d61c2b" providerId="ADAL" clId="{FBD090A5-B0FE-4BF7-B134-2D2A3E02682D}" dt="2019-09-06T17:15:01.474" v="1389" actId="1076"/>
          <ac:spMkLst>
            <pc:docMk/>
            <pc:sldMk cId="801278391" sldId="264"/>
            <ac:spMk id="54" creationId="{B8E769E9-4E9A-4075-80E9-FBB0D809C909}"/>
          </ac:spMkLst>
        </pc:spChg>
        <pc:spChg chg="add mod">
          <ac:chgData name="Rajorshi Biswas" userId="13142dca-a5ef-41c4-97fb-2a21b1d61c2b" providerId="ADAL" clId="{FBD090A5-B0FE-4BF7-B134-2D2A3E02682D}" dt="2019-09-06T17:15:04.338" v="1390" actId="1076"/>
          <ac:spMkLst>
            <pc:docMk/>
            <pc:sldMk cId="801278391" sldId="264"/>
            <ac:spMk id="55" creationId="{148B61F4-E331-491F-A73C-1F8482873710}"/>
          </ac:spMkLst>
        </pc:spChg>
        <pc:spChg chg="add mod">
          <ac:chgData name="Rajorshi Biswas" userId="13142dca-a5ef-41c4-97fb-2a21b1d61c2b" providerId="ADAL" clId="{FBD090A5-B0FE-4BF7-B134-2D2A3E02682D}" dt="2019-09-06T17:15:08.690" v="1392" actId="1076"/>
          <ac:spMkLst>
            <pc:docMk/>
            <pc:sldMk cId="801278391" sldId="264"/>
            <ac:spMk id="56" creationId="{1E5B50BA-AC70-44A8-86C7-A820397F49B7}"/>
          </ac:spMkLst>
        </pc:spChg>
        <pc:spChg chg="add mod">
          <ac:chgData name="Rajorshi Biswas" userId="13142dca-a5ef-41c4-97fb-2a21b1d61c2b" providerId="ADAL" clId="{FBD090A5-B0FE-4BF7-B134-2D2A3E02682D}" dt="2019-09-06T17:15:17.698" v="1396" actId="1076"/>
          <ac:spMkLst>
            <pc:docMk/>
            <pc:sldMk cId="801278391" sldId="264"/>
            <ac:spMk id="57" creationId="{27DC6003-0AB3-454E-9A26-64099CC295B4}"/>
          </ac:spMkLst>
        </pc:spChg>
        <pc:spChg chg="add">
          <ac:chgData name="Rajorshi Biswas" userId="13142dca-a5ef-41c4-97fb-2a21b1d61c2b" providerId="ADAL" clId="{FBD090A5-B0FE-4BF7-B134-2D2A3E02682D}" dt="2019-09-06T17:15:13.750" v="1395"/>
          <ac:spMkLst>
            <pc:docMk/>
            <pc:sldMk cId="801278391" sldId="264"/>
            <ac:spMk id="58" creationId="{19E1CE89-2CA9-4460-B70E-DD83C5B1E54E}"/>
          </ac:spMkLst>
        </pc:spChg>
        <pc:spChg chg="add mod">
          <ac:chgData name="Rajorshi Biswas" userId="13142dca-a5ef-41c4-97fb-2a21b1d61c2b" providerId="ADAL" clId="{FBD090A5-B0FE-4BF7-B134-2D2A3E02682D}" dt="2019-09-06T17:15:21.043" v="1398" actId="1076"/>
          <ac:spMkLst>
            <pc:docMk/>
            <pc:sldMk cId="801278391" sldId="264"/>
            <ac:spMk id="59" creationId="{18C3E268-ECDB-4AC7-9E54-C18BF30389FE}"/>
          </ac:spMkLst>
        </pc:spChg>
        <pc:spChg chg="add mod">
          <ac:chgData name="Rajorshi Biswas" userId="13142dca-a5ef-41c4-97fb-2a21b1d61c2b" providerId="ADAL" clId="{FBD090A5-B0FE-4BF7-B134-2D2A3E02682D}" dt="2019-09-06T17:15:24.971" v="1400" actId="1076"/>
          <ac:spMkLst>
            <pc:docMk/>
            <pc:sldMk cId="801278391" sldId="264"/>
            <ac:spMk id="60" creationId="{6DCB2F67-77C1-426D-B3B4-30CFA59B356A}"/>
          </ac:spMkLst>
        </pc:spChg>
        <pc:grpChg chg="add">
          <ac:chgData name="Rajorshi Biswas" userId="13142dca-a5ef-41c4-97fb-2a21b1d61c2b" providerId="ADAL" clId="{FBD090A5-B0FE-4BF7-B134-2D2A3E02682D}" dt="2019-09-06T18:20:25.860" v="1989"/>
          <ac:grpSpMkLst>
            <pc:docMk/>
            <pc:sldMk cId="801278391" sldId="264"/>
            <ac:grpSpMk id="61" creationId="{DA26B710-03A4-465F-9AD2-A5A943778F8E}"/>
          </ac:grpSpMkLst>
        </pc:grpChg>
        <pc:picChg chg="add mod">
          <ac:chgData name="Rajorshi Biswas" userId="13142dca-a5ef-41c4-97fb-2a21b1d61c2b" providerId="ADAL" clId="{FBD090A5-B0FE-4BF7-B134-2D2A3E02682D}" dt="2019-09-06T17:05:13.158" v="1172" actId="1076"/>
          <ac:picMkLst>
            <pc:docMk/>
            <pc:sldMk cId="801278391" sldId="264"/>
            <ac:picMk id="4" creationId="{EF9F45AB-4D27-4D7A-8285-1A8B0ABC2710}"/>
          </ac:picMkLst>
        </pc:picChg>
        <pc:picChg chg="add mod">
          <ac:chgData name="Rajorshi Biswas" userId="13142dca-a5ef-41c4-97fb-2a21b1d61c2b" providerId="ADAL" clId="{FBD090A5-B0FE-4BF7-B134-2D2A3E02682D}" dt="2019-09-06T17:01:06.451" v="992" actId="1076"/>
          <ac:picMkLst>
            <pc:docMk/>
            <pc:sldMk cId="801278391" sldId="264"/>
            <ac:picMk id="5" creationId="{1165CF55-C7C2-4272-8366-C9BCBB1CAA58}"/>
          </ac:picMkLst>
        </pc:picChg>
        <pc:cxnChg chg="add mod">
          <ac:chgData name="Rajorshi Biswas" userId="13142dca-a5ef-41c4-97fb-2a21b1d61c2b" providerId="ADAL" clId="{FBD090A5-B0FE-4BF7-B134-2D2A3E02682D}" dt="2019-09-06T17:07:18.034" v="1209" actId="1035"/>
          <ac:cxnSpMkLst>
            <pc:docMk/>
            <pc:sldMk cId="801278391" sldId="264"/>
            <ac:cxnSpMk id="7" creationId="{D727CF27-D5D2-45EA-B16B-451AAFE33455}"/>
          </ac:cxnSpMkLst>
        </pc:cxnChg>
        <pc:cxnChg chg="add mod">
          <ac:chgData name="Rajorshi Biswas" userId="13142dca-a5ef-41c4-97fb-2a21b1d61c2b" providerId="ADAL" clId="{FBD090A5-B0FE-4BF7-B134-2D2A3E02682D}" dt="2019-09-06T17:07:14.306" v="1204" actId="1036"/>
          <ac:cxnSpMkLst>
            <pc:docMk/>
            <pc:sldMk cId="801278391" sldId="264"/>
            <ac:cxnSpMk id="9" creationId="{0653EDFA-D345-4E3C-A513-4E99EDADA432}"/>
          </ac:cxnSpMkLst>
        </pc:cxnChg>
        <pc:cxnChg chg="add del mod">
          <ac:chgData name="Rajorshi Biswas" userId="13142dca-a5ef-41c4-97fb-2a21b1d61c2b" providerId="ADAL" clId="{FBD090A5-B0FE-4BF7-B134-2D2A3E02682D}" dt="2019-09-06T17:17:10.277" v="1402" actId="478"/>
          <ac:cxnSpMkLst>
            <pc:docMk/>
            <pc:sldMk cId="801278391" sldId="264"/>
            <ac:cxnSpMk id="12" creationId="{7DEA0160-EDBC-4C3E-9EBF-B0882D0F4D96}"/>
          </ac:cxnSpMkLst>
        </pc:cxnChg>
        <pc:cxnChg chg="add mod">
          <ac:chgData name="Rajorshi Biswas" userId="13142dca-a5ef-41c4-97fb-2a21b1d61c2b" providerId="ADAL" clId="{FBD090A5-B0FE-4BF7-B134-2D2A3E02682D}" dt="2019-09-06T17:06:51.435" v="1192" actId="14100"/>
          <ac:cxnSpMkLst>
            <pc:docMk/>
            <pc:sldMk cId="801278391" sldId="264"/>
            <ac:cxnSpMk id="14" creationId="{7CCE11ED-EC97-4AE5-993B-9372F5974B93}"/>
          </ac:cxnSpMkLst>
        </pc:cxnChg>
        <pc:cxnChg chg="add mod">
          <ac:chgData name="Rajorshi Biswas" userId="13142dca-a5ef-41c4-97fb-2a21b1d61c2b" providerId="ADAL" clId="{FBD090A5-B0FE-4BF7-B134-2D2A3E02682D}" dt="2019-09-06T17:06:38.395" v="1187" actId="14100"/>
          <ac:cxnSpMkLst>
            <pc:docMk/>
            <pc:sldMk cId="801278391" sldId="264"/>
            <ac:cxnSpMk id="16" creationId="{B3B052D3-EA67-4ED1-9810-43A1188A7672}"/>
          </ac:cxnSpMkLst>
        </pc:cxnChg>
        <pc:cxnChg chg="add mod">
          <ac:chgData name="Rajorshi Biswas" userId="13142dca-a5ef-41c4-97fb-2a21b1d61c2b" providerId="ADAL" clId="{FBD090A5-B0FE-4BF7-B134-2D2A3E02682D}" dt="2019-09-06T17:06:45.195" v="1190" actId="14100"/>
          <ac:cxnSpMkLst>
            <pc:docMk/>
            <pc:sldMk cId="801278391" sldId="264"/>
            <ac:cxnSpMk id="18" creationId="{85F2B9A7-72B6-4E93-962B-0282E4F176B4}"/>
          </ac:cxnSpMkLst>
        </pc:cxnChg>
        <pc:cxnChg chg="add mod">
          <ac:chgData name="Rajorshi Biswas" userId="13142dca-a5ef-41c4-97fb-2a21b1d61c2b" providerId="ADAL" clId="{FBD090A5-B0FE-4BF7-B134-2D2A3E02682D}" dt="2019-09-06T17:07:08.194" v="1199" actId="1035"/>
          <ac:cxnSpMkLst>
            <pc:docMk/>
            <pc:sldMk cId="801278391" sldId="264"/>
            <ac:cxnSpMk id="21" creationId="{56BC7E66-AB69-48BE-A223-2B05CC442E21}"/>
          </ac:cxnSpMkLst>
        </pc:cxnChg>
        <pc:cxnChg chg="add mod">
          <ac:chgData name="Rajorshi Biswas" userId="13142dca-a5ef-41c4-97fb-2a21b1d61c2b" providerId="ADAL" clId="{FBD090A5-B0FE-4BF7-B134-2D2A3E02682D}" dt="2019-09-06T17:08:12.658" v="1257" actId="14100"/>
          <ac:cxnSpMkLst>
            <pc:docMk/>
            <pc:sldMk cId="801278391" sldId="264"/>
            <ac:cxnSpMk id="25" creationId="{4EB2DD26-A8E6-4990-A600-A91CA077C1CA}"/>
          </ac:cxnSpMkLst>
        </pc:cxnChg>
        <pc:cxnChg chg="add mod">
          <ac:chgData name="Rajorshi Biswas" userId="13142dca-a5ef-41c4-97fb-2a21b1d61c2b" providerId="ADAL" clId="{FBD090A5-B0FE-4BF7-B134-2D2A3E02682D}" dt="2019-09-06T17:08:22.618" v="1261" actId="1076"/>
          <ac:cxnSpMkLst>
            <pc:docMk/>
            <pc:sldMk cId="801278391" sldId="264"/>
            <ac:cxnSpMk id="28" creationId="{CC881797-0523-417A-9069-1B36D349DAAD}"/>
          </ac:cxnSpMkLst>
        </pc:cxnChg>
        <pc:cxnChg chg="add mod">
          <ac:chgData name="Rajorshi Biswas" userId="13142dca-a5ef-41c4-97fb-2a21b1d61c2b" providerId="ADAL" clId="{FBD090A5-B0FE-4BF7-B134-2D2A3E02682D}" dt="2019-09-06T17:08:35.659" v="1265" actId="1076"/>
          <ac:cxnSpMkLst>
            <pc:docMk/>
            <pc:sldMk cId="801278391" sldId="264"/>
            <ac:cxnSpMk id="30" creationId="{A60214BD-2657-4E3A-AC8A-7152CA1BA750}"/>
          </ac:cxnSpMkLst>
        </pc:cxnChg>
        <pc:cxnChg chg="add mod">
          <ac:chgData name="Rajorshi Biswas" userId="13142dca-a5ef-41c4-97fb-2a21b1d61c2b" providerId="ADAL" clId="{FBD090A5-B0FE-4BF7-B134-2D2A3E02682D}" dt="2019-09-06T17:08:44.411" v="1269" actId="1076"/>
          <ac:cxnSpMkLst>
            <pc:docMk/>
            <pc:sldMk cId="801278391" sldId="264"/>
            <ac:cxnSpMk id="32" creationId="{7D065D3A-943C-432B-92DF-87D7EE885C7A}"/>
          </ac:cxnSpMkLst>
        </pc:cxnChg>
        <pc:cxnChg chg="add mod">
          <ac:chgData name="Rajorshi Biswas" userId="13142dca-a5ef-41c4-97fb-2a21b1d61c2b" providerId="ADAL" clId="{FBD090A5-B0FE-4BF7-B134-2D2A3E02682D}" dt="2019-09-06T17:08:51.499" v="1273" actId="1076"/>
          <ac:cxnSpMkLst>
            <pc:docMk/>
            <pc:sldMk cId="801278391" sldId="264"/>
            <ac:cxnSpMk id="34" creationId="{AB8076C3-5DB2-49AB-ACB5-033C61FA0AA7}"/>
          </ac:cxnSpMkLst>
        </pc:cxnChg>
        <pc:cxnChg chg="add mod">
          <ac:chgData name="Rajorshi Biswas" userId="13142dca-a5ef-41c4-97fb-2a21b1d61c2b" providerId="ADAL" clId="{FBD090A5-B0FE-4BF7-B134-2D2A3E02682D}" dt="2019-09-06T17:08:56.164" v="1276" actId="14100"/>
          <ac:cxnSpMkLst>
            <pc:docMk/>
            <pc:sldMk cId="801278391" sldId="264"/>
            <ac:cxnSpMk id="36" creationId="{310AE814-6EE2-4863-9763-46BD5E67F5BB}"/>
          </ac:cxnSpMkLst>
        </pc:cxnChg>
        <pc:cxnChg chg="add mod">
          <ac:chgData name="Rajorshi Biswas" userId="13142dca-a5ef-41c4-97fb-2a21b1d61c2b" providerId="ADAL" clId="{FBD090A5-B0FE-4BF7-B134-2D2A3E02682D}" dt="2019-09-06T17:09:04.131" v="1280" actId="1076"/>
          <ac:cxnSpMkLst>
            <pc:docMk/>
            <pc:sldMk cId="801278391" sldId="264"/>
            <ac:cxnSpMk id="38" creationId="{B5B6F969-7616-4FDE-9C9A-FFC0EF1A7511}"/>
          </ac:cxnSpMkLst>
        </pc:cxnChg>
        <pc:cxnChg chg="add mod">
          <ac:chgData name="Rajorshi Biswas" userId="13142dca-a5ef-41c4-97fb-2a21b1d61c2b" providerId="ADAL" clId="{FBD090A5-B0FE-4BF7-B134-2D2A3E02682D}" dt="2019-09-06T17:09:11.451" v="1283" actId="14100"/>
          <ac:cxnSpMkLst>
            <pc:docMk/>
            <pc:sldMk cId="801278391" sldId="264"/>
            <ac:cxnSpMk id="40" creationId="{D0FBD33F-8004-445C-8092-49FB38D4834B}"/>
          </ac:cxnSpMkLst>
        </pc:cxnChg>
        <pc:cxnChg chg="add mod">
          <ac:chgData name="Rajorshi Biswas" userId="13142dca-a5ef-41c4-97fb-2a21b1d61c2b" providerId="ADAL" clId="{FBD090A5-B0FE-4BF7-B134-2D2A3E02682D}" dt="2019-09-06T17:09:19.307" v="1287" actId="1076"/>
          <ac:cxnSpMkLst>
            <pc:docMk/>
            <pc:sldMk cId="801278391" sldId="264"/>
            <ac:cxnSpMk id="42" creationId="{0C0775BE-E1A7-460D-A657-9E45996A2E89}"/>
          </ac:cxnSpMkLst>
        </pc:cxnChg>
      </pc:sldChg>
      <pc:sldChg chg="add">
        <pc:chgData name="Rajorshi Biswas" userId="13142dca-a5ef-41c4-97fb-2a21b1d61c2b" providerId="ADAL" clId="{FBD090A5-B0FE-4BF7-B134-2D2A3E02682D}" dt="2019-09-06T17:20:26.652" v="1427"/>
        <pc:sldMkLst>
          <pc:docMk/>
          <pc:sldMk cId="1697372937" sldId="265"/>
        </pc:sldMkLst>
      </pc:sldChg>
    </pc:docChg>
  </pc:docChgLst>
  <pc:docChgLst>
    <pc:chgData name="Rajorshi Biswas" userId="13142dca-a5ef-41c4-97fb-2a21b1d61c2b" providerId="ADAL" clId="{31837647-CA15-4270-AC90-1F7C9D77265D}"/>
    <pc:docChg chg="modSld">
      <pc:chgData name="Rajorshi Biswas" userId="13142dca-a5ef-41c4-97fb-2a21b1d61c2b" providerId="ADAL" clId="{31837647-CA15-4270-AC90-1F7C9D77265D}" dt="2019-09-17T14:16:16.884" v="101" actId="1076"/>
      <pc:docMkLst>
        <pc:docMk/>
      </pc:docMkLst>
      <pc:sldChg chg="modSp">
        <pc:chgData name="Rajorshi Biswas" userId="13142dca-a5ef-41c4-97fb-2a21b1d61c2b" providerId="ADAL" clId="{31837647-CA15-4270-AC90-1F7C9D77265D}" dt="2019-09-17T14:07:02.969" v="1" actId="20577"/>
        <pc:sldMkLst>
          <pc:docMk/>
          <pc:sldMk cId="1761474267" sldId="263"/>
        </pc:sldMkLst>
        <pc:spChg chg="mod">
          <ac:chgData name="Rajorshi Biswas" userId="13142dca-a5ef-41c4-97fb-2a21b1d61c2b" providerId="ADAL" clId="{31837647-CA15-4270-AC90-1F7C9D77265D}" dt="2019-09-17T14:07:02.969" v="1" actId="20577"/>
          <ac:spMkLst>
            <pc:docMk/>
            <pc:sldMk cId="1761474267" sldId="263"/>
            <ac:spMk id="3" creationId="{43CBDD30-AC37-4D8B-99BF-94DCAAA5D3CB}"/>
          </ac:spMkLst>
        </pc:spChg>
        <pc:picChg chg="ord">
          <ac:chgData name="Rajorshi Biswas" userId="13142dca-a5ef-41c4-97fb-2a21b1d61c2b" providerId="ADAL" clId="{31837647-CA15-4270-AC90-1F7C9D77265D}" dt="2019-09-17T14:06:58.179" v="0" actId="167"/>
          <ac:picMkLst>
            <pc:docMk/>
            <pc:sldMk cId="1761474267" sldId="263"/>
            <ac:picMk id="16" creationId="{72A4ABF6-385C-4C6E-A822-94B7CCBECE70}"/>
          </ac:picMkLst>
        </pc:picChg>
      </pc:sldChg>
      <pc:sldChg chg="addSp modSp">
        <pc:chgData name="Rajorshi Biswas" userId="13142dca-a5ef-41c4-97fb-2a21b1d61c2b" providerId="ADAL" clId="{31837647-CA15-4270-AC90-1F7C9D77265D}" dt="2019-09-17T14:08:39.841" v="29" actId="1037"/>
        <pc:sldMkLst>
          <pc:docMk/>
          <pc:sldMk cId="801278391" sldId="264"/>
        </pc:sldMkLst>
        <pc:spChg chg="add mod">
          <ac:chgData name="Rajorshi Biswas" userId="13142dca-a5ef-41c4-97fb-2a21b1d61c2b" providerId="ADAL" clId="{31837647-CA15-4270-AC90-1F7C9D77265D}" dt="2019-09-17T14:08:35.996" v="27" actId="1076"/>
          <ac:spMkLst>
            <pc:docMk/>
            <pc:sldMk cId="801278391" sldId="264"/>
            <ac:spMk id="8" creationId="{417FAFA8-7DF5-4A3D-815D-5EA3C071EB75}"/>
          </ac:spMkLst>
        </pc:spChg>
        <pc:spChg chg="mod">
          <ac:chgData name="Rajorshi Biswas" userId="13142dca-a5ef-41c4-97fb-2a21b1d61c2b" providerId="ADAL" clId="{31837647-CA15-4270-AC90-1F7C9D77265D}" dt="2019-09-17T14:07:51.911" v="3" actId="1076"/>
          <ac:spMkLst>
            <pc:docMk/>
            <pc:sldMk cId="801278391" sldId="264"/>
            <ac:spMk id="56" creationId="{1E5B50BA-AC70-44A8-86C7-A820397F49B7}"/>
          </ac:spMkLst>
        </pc:spChg>
        <pc:picChg chg="mod">
          <ac:chgData name="Rajorshi Biswas" userId="13142dca-a5ef-41c4-97fb-2a21b1d61c2b" providerId="ADAL" clId="{31837647-CA15-4270-AC90-1F7C9D77265D}" dt="2019-09-17T14:07:49.894" v="2" actId="1076"/>
          <ac:picMkLst>
            <pc:docMk/>
            <pc:sldMk cId="801278391" sldId="264"/>
            <ac:picMk id="41" creationId="{5F061841-D51D-4587-9E4B-0A956540E2DD}"/>
          </ac:picMkLst>
        </pc:picChg>
        <pc:cxnChg chg="add mod">
          <ac:chgData name="Rajorshi Biswas" userId="13142dca-a5ef-41c4-97fb-2a21b1d61c2b" providerId="ADAL" clId="{31837647-CA15-4270-AC90-1F7C9D77265D}" dt="2019-09-17T14:08:39.841" v="29" actId="1037"/>
          <ac:cxnSpMkLst>
            <pc:docMk/>
            <pc:sldMk cId="801278391" sldId="264"/>
            <ac:cxnSpMk id="64" creationId="{3DBBC37E-87A0-4BC7-9483-EB5D323AF910}"/>
          </ac:cxnSpMkLst>
        </pc:cxnChg>
      </pc:sldChg>
      <pc:sldChg chg="addSp modSp">
        <pc:chgData name="Rajorshi Biswas" userId="13142dca-a5ef-41c4-97fb-2a21b1d61c2b" providerId="ADAL" clId="{31837647-CA15-4270-AC90-1F7C9D77265D}" dt="2019-09-17T14:15:58.857" v="97" actId="1076"/>
        <pc:sldMkLst>
          <pc:docMk/>
          <pc:sldMk cId="1697372937" sldId="265"/>
        </pc:sldMkLst>
        <pc:spChg chg="mod">
          <ac:chgData name="Rajorshi Biswas" userId="13142dca-a5ef-41c4-97fb-2a21b1d61c2b" providerId="ADAL" clId="{31837647-CA15-4270-AC90-1F7C9D77265D}" dt="2019-09-17T14:15:23.045" v="95" actId="20577"/>
          <ac:spMkLst>
            <pc:docMk/>
            <pc:sldMk cId="1697372937" sldId="265"/>
            <ac:spMk id="3" creationId="{61ECD8E2-D451-461C-BDC4-1C3F4BC4CE72}"/>
          </ac:spMkLst>
        </pc:spChg>
        <pc:spChg chg="add mod">
          <ac:chgData name="Rajorshi Biswas" userId="13142dca-a5ef-41c4-97fb-2a21b1d61c2b" providerId="ADAL" clId="{31837647-CA15-4270-AC90-1F7C9D77265D}" dt="2019-09-17T14:15:58.857" v="97" actId="1076"/>
          <ac:spMkLst>
            <pc:docMk/>
            <pc:sldMk cId="1697372937" sldId="265"/>
            <ac:spMk id="9" creationId="{FF171FB3-522C-4C20-87F1-9D53E1759783}"/>
          </ac:spMkLst>
        </pc:spChg>
        <pc:picChg chg="mod ord">
          <ac:chgData name="Rajorshi Biswas" userId="13142dca-a5ef-41c4-97fb-2a21b1d61c2b" providerId="ADAL" clId="{31837647-CA15-4270-AC90-1F7C9D77265D}" dt="2019-09-17T14:09:38.834" v="31" actId="167"/>
          <ac:picMkLst>
            <pc:docMk/>
            <pc:sldMk cId="1697372937" sldId="265"/>
            <ac:picMk id="21" creationId="{7443B6EF-CEFE-468F-88DE-C4FB2FB213C2}"/>
          </ac:picMkLst>
        </pc:picChg>
      </pc:sldChg>
      <pc:sldChg chg="addSp modSp">
        <pc:chgData name="Rajorshi Biswas" userId="13142dca-a5ef-41c4-97fb-2a21b1d61c2b" providerId="ADAL" clId="{31837647-CA15-4270-AC90-1F7C9D77265D}" dt="2019-09-17T14:16:08.848" v="99" actId="1076"/>
        <pc:sldMkLst>
          <pc:docMk/>
          <pc:sldMk cId="164950944" sldId="266"/>
        </pc:sldMkLst>
        <pc:spChg chg="mod">
          <ac:chgData name="Rajorshi Biswas" userId="13142dca-a5ef-41c4-97fb-2a21b1d61c2b" providerId="ADAL" clId="{31837647-CA15-4270-AC90-1F7C9D77265D}" dt="2019-09-17T14:15:17.879" v="93" actId="20577"/>
          <ac:spMkLst>
            <pc:docMk/>
            <pc:sldMk cId="164950944" sldId="266"/>
            <ac:spMk id="3" creationId="{61ECD8E2-D451-461C-BDC4-1C3F4BC4CE72}"/>
          </ac:spMkLst>
        </pc:spChg>
        <pc:spChg chg="add mod">
          <ac:chgData name="Rajorshi Biswas" userId="13142dca-a5ef-41c4-97fb-2a21b1d61c2b" providerId="ADAL" clId="{31837647-CA15-4270-AC90-1F7C9D77265D}" dt="2019-09-17T14:16:08.848" v="99" actId="1076"/>
          <ac:spMkLst>
            <pc:docMk/>
            <pc:sldMk cId="164950944" sldId="266"/>
            <ac:spMk id="15" creationId="{1EB63B78-4F4C-4AF9-8026-126F361C2280}"/>
          </ac:spMkLst>
        </pc:spChg>
        <pc:picChg chg="mod ord">
          <ac:chgData name="Rajorshi Biswas" userId="13142dca-a5ef-41c4-97fb-2a21b1d61c2b" providerId="ADAL" clId="{31837647-CA15-4270-AC90-1F7C9D77265D}" dt="2019-09-17T14:10:28.379" v="42" actId="167"/>
          <ac:picMkLst>
            <pc:docMk/>
            <pc:sldMk cId="164950944" sldId="266"/>
            <ac:picMk id="14" creationId="{D155EFD6-5C0F-43AA-9F02-F46E9582B561}"/>
          </ac:picMkLst>
        </pc:picChg>
      </pc:sldChg>
      <pc:sldChg chg="addSp modSp">
        <pc:chgData name="Rajorshi Biswas" userId="13142dca-a5ef-41c4-97fb-2a21b1d61c2b" providerId="ADAL" clId="{31837647-CA15-4270-AC90-1F7C9D77265D}" dt="2019-09-17T14:16:16.884" v="101" actId="1076"/>
        <pc:sldMkLst>
          <pc:docMk/>
          <pc:sldMk cId="1023659805" sldId="267"/>
        </pc:sldMkLst>
        <pc:spChg chg="mod">
          <ac:chgData name="Rajorshi Biswas" userId="13142dca-a5ef-41c4-97fb-2a21b1d61c2b" providerId="ADAL" clId="{31837647-CA15-4270-AC90-1F7C9D77265D}" dt="2019-09-17T14:15:13.175" v="91" actId="20577"/>
          <ac:spMkLst>
            <pc:docMk/>
            <pc:sldMk cId="1023659805" sldId="267"/>
            <ac:spMk id="3" creationId="{61ECD8E2-D451-461C-BDC4-1C3F4BC4CE72}"/>
          </ac:spMkLst>
        </pc:spChg>
        <pc:spChg chg="add mod">
          <ac:chgData name="Rajorshi Biswas" userId="13142dca-a5ef-41c4-97fb-2a21b1d61c2b" providerId="ADAL" clId="{31837647-CA15-4270-AC90-1F7C9D77265D}" dt="2019-09-17T14:16:16.884" v="101" actId="1076"/>
          <ac:spMkLst>
            <pc:docMk/>
            <pc:sldMk cId="1023659805" sldId="267"/>
            <ac:spMk id="18" creationId="{6C04DF34-5489-4FA7-8682-B994233496B4}"/>
          </ac:spMkLst>
        </pc:spChg>
        <pc:picChg chg="mod ord">
          <ac:chgData name="Rajorshi Biswas" userId="13142dca-a5ef-41c4-97fb-2a21b1d61c2b" providerId="ADAL" clId="{31837647-CA15-4270-AC90-1F7C9D77265D}" dt="2019-09-17T14:10:49.801" v="51" actId="167"/>
          <ac:picMkLst>
            <pc:docMk/>
            <pc:sldMk cId="1023659805" sldId="267"/>
            <ac:picMk id="17" creationId="{5F0D74CF-CF07-4953-B531-006F7241D076}"/>
          </ac:picMkLst>
        </pc:picChg>
      </pc:sldChg>
      <pc:sldChg chg="addSp modSp">
        <pc:chgData name="Rajorshi Biswas" userId="13142dca-a5ef-41c4-97fb-2a21b1d61c2b" providerId="ADAL" clId="{31837647-CA15-4270-AC90-1F7C9D77265D}" dt="2019-09-17T14:13:20.846" v="88"/>
        <pc:sldMkLst>
          <pc:docMk/>
          <pc:sldMk cId="3618387520" sldId="277"/>
        </pc:sldMkLst>
        <pc:spChg chg="mod">
          <ac:chgData name="Rajorshi Biswas" userId="13142dca-a5ef-41c4-97fb-2a21b1d61c2b" providerId="ADAL" clId="{31837647-CA15-4270-AC90-1F7C9D77265D}" dt="2019-09-17T14:13:11.213" v="87" actId="20577"/>
          <ac:spMkLst>
            <pc:docMk/>
            <pc:sldMk cId="3618387520" sldId="277"/>
            <ac:spMk id="3" creationId="{AD86F5EB-F2D6-4026-8CB7-4084522C43D0}"/>
          </ac:spMkLst>
        </pc:spChg>
        <pc:grpChg chg="add">
          <ac:chgData name="Rajorshi Biswas" userId="13142dca-a5ef-41c4-97fb-2a21b1d61c2b" providerId="ADAL" clId="{31837647-CA15-4270-AC90-1F7C9D77265D}" dt="2019-09-17T14:13:20.846" v="88"/>
          <ac:grpSpMkLst>
            <pc:docMk/>
            <pc:sldMk cId="3618387520" sldId="277"/>
            <ac:grpSpMk id="6" creationId="{00B3804F-D2B3-4F92-8870-E0B8863D6F7D}"/>
          </ac:grpSpMkLst>
        </pc:grpChg>
      </pc:sldChg>
      <pc:sldChg chg="addSp">
        <pc:chgData name="Rajorshi Biswas" userId="13142dca-a5ef-41c4-97fb-2a21b1d61c2b" providerId="ADAL" clId="{31837647-CA15-4270-AC90-1F7C9D77265D}" dt="2019-09-17T14:13:23.190" v="89"/>
        <pc:sldMkLst>
          <pc:docMk/>
          <pc:sldMk cId="1373675732" sldId="278"/>
        </pc:sldMkLst>
        <pc:grpChg chg="add">
          <ac:chgData name="Rajorshi Biswas" userId="13142dca-a5ef-41c4-97fb-2a21b1d61c2b" providerId="ADAL" clId="{31837647-CA15-4270-AC90-1F7C9D77265D}" dt="2019-09-17T14:13:23.190" v="89"/>
          <ac:grpSpMkLst>
            <pc:docMk/>
            <pc:sldMk cId="1373675732" sldId="278"/>
            <ac:grpSpMk id="5" creationId="{14D8A557-0E36-4C45-83E0-B3486FBE1EB9}"/>
          </ac:grpSpMkLst>
        </pc:grpChg>
      </pc:sldChg>
    </pc:docChg>
  </pc:docChgLst>
  <pc:docChgLst>
    <pc:chgData name="Rajorshi Biswas" userId="13142dca-a5ef-41c4-97fb-2a21b1d61c2b" providerId="ADAL" clId="{762FD770-C271-48AF-8D11-BB13DD873092}"/>
    <pc:docChg chg="undo custSel addSld delSld modSld">
      <pc:chgData name="Rajorshi Biswas" userId="13142dca-a5ef-41c4-97fb-2a21b1d61c2b" providerId="ADAL" clId="{762FD770-C271-48AF-8D11-BB13DD873092}" dt="2019-09-09T04:43:12.418" v="2744" actId="1076"/>
      <pc:docMkLst>
        <pc:docMk/>
      </pc:docMkLst>
      <pc:sldChg chg="addSp modSp">
        <pc:chgData name="Rajorshi Biswas" userId="13142dca-a5ef-41c4-97fb-2a21b1d61c2b" providerId="ADAL" clId="{762FD770-C271-48AF-8D11-BB13DD873092}" dt="2019-09-08T21:16:32.743" v="1776" actId="1076"/>
        <pc:sldMkLst>
          <pc:docMk/>
          <pc:sldMk cId="1432856680" sldId="257"/>
        </pc:sldMkLst>
        <pc:spChg chg="mod">
          <ac:chgData name="Rajorshi Biswas" userId="13142dca-a5ef-41c4-97fb-2a21b1d61c2b" providerId="ADAL" clId="{762FD770-C271-48AF-8D11-BB13DD873092}" dt="2019-09-08T19:27:34.271" v="240" actId="20577"/>
          <ac:spMkLst>
            <pc:docMk/>
            <pc:sldMk cId="1432856680" sldId="257"/>
            <ac:spMk id="12" creationId="{8BDE628C-7679-47D7-95CE-CC81D2838BF1}"/>
          </ac:spMkLst>
        </pc:spChg>
        <pc:picChg chg="add mod">
          <ac:chgData name="Rajorshi Biswas" userId="13142dca-a5ef-41c4-97fb-2a21b1d61c2b" providerId="ADAL" clId="{762FD770-C271-48AF-8D11-BB13DD873092}" dt="2019-09-08T21:16:32.743" v="1776" actId="1076"/>
          <ac:picMkLst>
            <pc:docMk/>
            <pc:sldMk cId="1432856680" sldId="257"/>
            <ac:picMk id="3" creationId="{7D71C4E9-3A4F-4C55-B9C2-5DC6DBF8E2A8}"/>
          </ac:picMkLst>
        </pc:picChg>
        <pc:picChg chg="mod">
          <ac:chgData name="Rajorshi Biswas" userId="13142dca-a5ef-41c4-97fb-2a21b1d61c2b" providerId="ADAL" clId="{762FD770-C271-48AF-8D11-BB13DD873092}" dt="2019-09-08T21:05:16.309" v="1505" actId="1076"/>
          <ac:picMkLst>
            <pc:docMk/>
            <pc:sldMk cId="1432856680" sldId="257"/>
            <ac:picMk id="5" creationId="{2A17827C-0400-4795-B312-CDB80EFAA18B}"/>
          </ac:picMkLst>
        </pc:picChg>
      </pc:sldChg>
      <pc:sldChg chg="addSp">
        <pc:chgData name="Rajorshi Biswas" userId="13142dca-a5ef-41c4-97fb-2a21b1d61c2b" providerId="ADAL" clId="{762FD770-C271-48AF-8D11-BB13DD873092}" dt="2019-09-08T21:16:51.497" v="1778"/>
        <pc:sldMkLst>
          <pc:docMk/>
          <pc:sldMk cId="324471439" sldId="260"/>
        </pc:sldMkLst>
        <pc:picChg chg="add">
          <ac:chgData name="Rajorshi Biswas" userId="13142dca-a5ef-41c4-97fb-2a21b1d61c2b" providerId="ADAL" clId="{762FD770-C271-48AF-8D11-BB13DD873092}" dt="2019-09-08T21:16:51.497" v="1778"/>
          <ac:picMkLst>
            <pc:docMk/>
            <pc:sldMk cId="324471439" sldId="260"/>
            <ac:picMk id="10" creationId="{ED57DC65-9366-4FD6-8F2F-E64652E8584A}"/>
          </ac:picMkLst>
        </pc:picChg>
      </pc:sldChg>
      <pc:sldChg chg="addSp">
        <pc:chgData name="Rajorshi Biswas" userId="13142dca-a5ef-41c4-97fb-2a21b1d61c2b" providerId="ADAL" clId="{762FD770-C271-48AF-8D11-BB13DD873092}" dt="2019-09-08T21:16:54.324" v="1779"/>
        <pc:sldMkLst>
          <pc:docMk/>
          <pc:sldMk cId="4005635526" sldId="261"/>
        </pc:sldMkLst>
        <pc:picChg chg="add">
          <ac:chgData name="Rajorshi Biswas" userId="13142dca-a5ef-41c4-97fb-2a21b1d61c2b" providerId="ADAL" clId="{762FD770-C271-48AF-8D11-BB13DD873092}" dt="2019-09-08T21:16:54.324" v="1779"/>
          <ac:picMkLst>
            <pc:docMk/>
            <pc:sldMk cId="4005635526" sldId="261"/>
            <ac:picMk id="8" creationId="{FD627EA1-FC23-4B39-B561-74232F34DEED}"/>
          </ac:picMkLst>
        </pc:picChg>
      </pc:sldChg>
      <pc:sldChg chg="addSp">
        <pc:chgData name="Rajorshi Biswas" userId="13142dca-a5ef-41c4-97fb-2a21b1d61c2b" providerId="ADAL" clId="{762FD770-C271-48AF-8D11-BB13DD873092}" dt="2019-09-08T21:16:57.714" v="1780"/>
        <pc:sldMkLst>
          <pc:docMk/>
          <pc:sldMk cId="2656724416" sldId="262"/>
        </pc:sldMkLst>
        <pc:picChg chg="add">
          <ac:chgData name="Rajorshi Biswas" userId="13142dca-a5ef-41c4-97fb-2a21b1d61c2b" providerId="ADAL" clId="{762FD770-C271-48AF-8D11-BB13DD873092}" dt="2019-09-08T21:16:57.714" v="1780"/>
          <ac:picMkLst>
            <pc:docMk/>
            <pc:sldMk cId="2656724416" sldId="262"/>
            <ac:picMk id="19" creationId="{E4EC3C3B-5A3D-44DB-8F89-A56EB46F1514}"/>
          </ac:picMkLst>
        </pc:picChg>
      </pc:sldChg>
      <pc:sldChg chg="addSp">
        <pc:chgData name="Rajorshi Biswas" userId="13142dca-a5ef-41c4-97fb-2a21b1d61c2b" providerId="ADAL" clId="{762FD770-C271-48AF-8D11-BB13DD873092}" dt="2019-09-08T21:17:00.448" v="1781"/>
        <pc:sldMkLst>
          <pc:docMk/>
          <pc:sldMk cId="1761474267" sldId="263"/>
        </pc:sldMkLst>
        <pc:picChg chg="add">
          <ac:chgData name="Rajorshi Biswas" userId="13142dca-a5ef-41c4-97fb-2a21b1d61c2b" providerId="ADAL" clId="{762FD770-C271-48AF-8D11-BB13DD873092}" dt="2019-09-08T21:17:00.448" v="1781"/>
          <ac:picMkLst>
            <pc:docMk/>
            <pc:sldMk cId="1761474267" sldId="263"/>
            <ac:picMk id="16" creationId="{72A4ABF6-385C-4C6E-A822-94B7CCBECE70}"/>
          </ac:picMkLst>
        </pc:picChg>
      </pc:sldChg>
      <pc:sldChg chg="addSp">
        <pc:chgData name="Rajorshi Biswas" userId="13142dca-a5ef-41c4-97fb-2a21b1d61c2b" providerId="ADAL" clId="{762FD770-C271-48AF-8D11-BB13DD873092}" dt="2019-09-08T21:17:03.572" v="1782"/>
        <pc:sldMkLst>
          <pc:docMk/>
          <pc:sldMk cId="801278391" sldId="264"/>
        </pc:sldMkLst>
        <pc:picChg chg="add">
          <ac:chgData name="Rajorshi Biswas" userId="13142dca-a5ef-41c4-97fb-2a21b1d61c2b" providerId="ADAL" clId="{762FD770-C271-48AF-8D11-BB13DD873092}" dt="2019-09-08T21:17:03.572" v="1782"/>
          <ac:picMkLst>
            <pc:docMk/>
            <pc:sldMk cId="801278391" sldId="264"/>
            <ac:picMk id="41" creationId="{5F061841-D51D-4587-9E4B-0A956540E2DD}"/>
          </ac:picMkLst>
        </pc:picChg>
      </pc:sldChg>
      <pc:sldChg chg="addSp delSp modSp">
        <pc:chgData name="Rajorshi Biswas" userId="13142dca-a5ef-41c4-97fb-2a21b1d61c2b" providerId="ADAL" clId="{762FD770-C271-48AF-8D11-BB13DD873092}" dt="2019-09-08T21:17:06.462" v="1783"/>
        <pc:sldMkLst>
          <pc:docMk/>
          <pc:sldMk cId="1697372937" sldId="265"/>
        </pc:sldMkLst>
        <pc:spChg chg="mod">
          <ac:chgData name="Rajorshi Biswas" userId="13142dca-a5ef-41c4-97fb-2a21b1d61c2b" providerId="ADAL" clId="{762FD770-C271-48AF-8D11-BB13DD873092}" dt="2019-09-08T19:46:24.537" v="495" actId="1076"/>
          <ac:spMkLst>
            <pc:docMk/>
            <pc:sldMk cId="1697372937" sldId="265"/>
            <ac:spMk id="2" creationId="{D504AD38-3007-4458-9817-E39D4E8EE66C}"/>
          </ac:spMkLst>
        </pc:spChg>
        <pc:spChg chg="mod">
          <ac:chgData name="Rajorshi Biswas" userId="13142dca-a5ef-41c4-97fb-2a21b1d61c2b" providerId="ADAL" clId="{762FD770-C271-48AF-8D11-BB13DD873092}" dt="2019-09-08T19:47:35.061" v="514" actId="207"/>
          <ac:spMkLst>
            <pc:docMk/>
            <pc:sldMk cId="1697372937" sldId="265"/>
            <ac:spMk id="3" creationId="{61ECD8E2-D451-461C-BDC4-1C3F4BC4CE72}"/>
          </ac:spMkLst>
        </pc:spChg>
        <pc:spChg chg="add mod">
          <ac:chgData name="Rajorshi Biswas" userId="13142dca-a5ef-41c4-97fb-2a21b1d61c2b" providerId="ADAL" clId="{762FD770-C271-48AF-8D11-BB13DD873092}" dt="2019-09-08T19:46:48.180" v="512" actId="1076"/>
          <ac:spMkLst>
            <pc:docMk/>
            <pc:sldMk cId="1697372937" sldId="265"/>
            <ac:spMk id="8" creationId="{9F949777-BB53-4EC5-A726-3E108E8E2433}"/>
          </ac:spMkLst>
        </pc:spChg>
        <pc:spChg chg="add mod">
          <ac:chgData name="Rajorshi Biswas" userId="13142dca-a5ef-41c4-97fb-2a21b1d61c2b" providerId="ADAL" clId="{762FD770-C271-48AF-8D11-BB13DD873092}" dt="2019-09-08T19:46:51.554" v="513" actId="1076"/>
          <ac:spMkLst>
            <pc:docMk/>
            <pc:sldMk cId="1697372937" sldId="265"/>
            <ac:spMk id="10" creationId="{1F68D9BE-D4BC-4490-8F00-CD3C480AF57B}"/>
          </ac:spMkLst>
        </pc:spChg>
        <pc:spChg chg="add mod">
          <ac:chgData name="Rajorshi Biswas" userId="13142dca-a5ef-41c4-97fb-2a21b1d61c2b" providerId="ADAL" clId="{762FD770-C271-48AF-8D11-BB13DD873092}" dt="2019-09-08T19:46:32.215" v="511" actId="1035"/>
          <ac:spMkLst>
            <pc:docMk/>
            <pc:sldMk cId="1697372937" sldId="265"/>
            <ac:spMk id="13" creationId="{6DDB0DDD-3A53-4B24-B337-5BC453A2920C}"/>
          </ac:spMkLst>
        </pc:spChg>
        <pc:spChg chg="add mod">
          <ac:chgData name="Rajorshi Biswas" userId="13142dca-a5ef-41c4-97fb-2a21b1d61c2b" providerId="ADAL" clId="{762FD770-C271-48AF-8D11-BB13DD873092}" dt="2019-09-08T19:46:32.215" v="511" actId="1035"/>
          <ac:spMkLst>
            <pc:docMk/>
            <pc:sldMk cId="1697372937" sldId="265"/>
            <ac:spMk id="14" creationId="{9CE16EE9-E198-4E12-B7AE-619B1F5A44F7}"/>
          </ac:spMkLst>
        </pc:spChg>
        <pc:spChg chg="add mod">
          <ac:chgData name="Rajorshi Biswas" userId="13142dca-a5ef-41c4-97fb-2a21b1d61c2b" providerId="ADAL" clId="{762FD770-C271-48AF-8D11-BB13DD873092}" dt="2019-09-08T19:46:32.215" v="511" actId="1035"/>
          <ac:spMkLst>
            <pc:docMk/>
            <pc:sldMk cId="1697372937" sldId="265"/>
            <ac:spMk id="15" creationId="{3F628A7B-D43F-4D1B-AA13-4068036E2963}"/>
          </ac:spMkLst>
        </pc:spChg>
        <pc:spChg chg="add mod">
          <ac:chgData name="Rajorshi Biswas" userId="13142dca-a5ef-41c4-97fb-2a21b1d61c2b" providerId="ADAL" clId="{762FD770-C271-48AF-8D11-BB13DD873092}" dt="2019-09-08T19:46:32.215" v="511" actId="1035"/>
          <ac:spMkLst>
            <pc:docMk/>
            <pc:sldMk cId="1697372937" sldId="265"/>
            <ac:spMk id="16" creationId="{5474FFC4-10AD-45DD-8357-2FC275C0B545}"/>
          </ac:spMkLst>
        </pc:spChg>
        <pc:spChg chg="add mod">
          <ac:chgData name="Rajorshi Biswas" userId="13142dca-a5ef-41c4-97fb-2a21b1d61c2b" providerId="ADAL" clId="{762FD770-C271-48AF-8D11-BB13DD873092}" dt="2019-09-08T19:46:32.215" v="511" actId="1035"/>
          <ac:spMkLst>
            <pc:docMk/>
            <pc:sldMk cId="1697372937" sldId="265"/>
            <ac:spMk id="17" creationId="{2B81415E-3F28-4609-BA49-A23318D91794}"/>
          </ac:spMkLst>
        </pc:spChg>
        <pc:spChg chg="add mod">
          <ac:chgData name="Rajorshi Biswas" userId="13142dca-a5ef-41c4-97fb-2a21b1d61c2b" providerId="ADAL" clId="{762FD770-C271-48AF-8D11-BB13DD873092}" dt="2019-09-08T19:46:32.215" v="511" actId="1035"/>
          <ac:spMkLst>
            <pc:docMk/>
            <pc:sldMk cId="1697372937" sldId="265"/>
            <ac:spMk id="18" creationId="{0EC834B3-0979-4A4A-8AF4-5E0E706B2F50}"/>
          </ac:spMkLst>
        </pc:spChg>
        <pc:spChg chg="add mod">
          <ac:chgData name="Rajorshi Biswas" userId="13142dca-a5ef-41c4-97fb-2a21b1d61c2b" providerId="ADAL" clId="{762FD770-C271-48AF-8D11-BB13DD873092}" dt="2019-09-08T19:46:32.215" v="511" actId="1035"/>
          <ac:spMkLst>
            <pc:docMk/>
            <pc:sldMk cId="1697372937" sldId="265"/>
            <ac:spMk id="19" creationId="{B2B3FB25-1BEE-48A5-930A-D81ACF1DCE8D}"/>
          </ac:spMkLst>
        </pc:spChg>
        <pc:spChg chg="add mod">
          <ac:chgData name="Rajorshi Biswas" userId="13142dca-a5ef-41c4-97fb-2a21b1d61c2b" providerId="ADAL" clId="{762FD770-C271-48AF-8D11-BB13DD873092}" dt="2019-09-08T19:46:32.215" v="511" actId="1035"/>
          <ac:spMkLst>
            <pc:docMk/>
            <pc:sldMk cId="1697372937" sldId="265"/>
            <ac:spMk id="20" creationId="{8793C3CF-1E8E-4E6B-A215-A7BF2BD240D0}"/>
          </ac:spMkLst>
        </pc:spChg>
        <pc:grpChg chg="add">
          <ac:chgData name="Rajorshi Biswas" userId="13142dca-a5ef-41c4-97fb-2a21b1d61c2b" providerId="ADAL" clId="{762FD770-C271-48AF-8D11-BB13DD873092}" dt="2019-09-08T19:28:52.251" v="241"/>
          <ac:grpSpMkLst>
            <pc:docMk/>
            <pc:sldMk cId="1697372937" sldId="265"/>
            <ac:grpSpMk id="4" creationId="{57749338-4E3A-460B-902D-1CDD1AF48CB9}"/>
          </ac:grpSpMkLst>
        </pc:grpChg>
        <pc:picChg chg="add mod">
          <ac:chgData name="Rajorshi Biswas" userId="13142dca-a5ef-41c4-97fb-2a21b1d61c2b" providerId="ADAL" clId="{762FD770-C271-48AF-8D11-BB13DD873092}" dt="2019-09-08T19:46:32.215" v="511" actId="1035"/>
          <ac:picMkLst>
            <pc:docMk/>
            <pc:sldMk cId="1697372937" sldId="265"/>
            <ac:picMk id="7" creationId="{54769487-BD39-473B-AB60-18E9AAA43B0F}"/>
          </ac:picMkLst>
        </pc:picChg>
        <pc:picChg chg="add del mod">
          <ac:chgData name="Rajorshi Biswas" userId="13142dca-a5ef-41c4-97fb-2a21b1d61c2b" providerId="ADAL" clId="{762FD770-C271-48AF-8D11-BB13DD873092}" dt="2019-09-08T19:30:11.498" v="316" actId="478"/>
          <ac:picMkLst>
            <pc:docMk/>
            <pc:sldMk cId="1697372937" sldId="265"/>
            <ac:picMk id="9" creationId="{62FC7DDF-ADAD-4FC1-BB4E-593B9B7E428D}"/>
          </ac:picMkLst>
        </pc:picChg>
        <pc:picChg chg="add mod">
          <ac:chgData name="Rajorshi Biswas" userId="13142dca-a5ef-41c4-97fb-2a21b1d61c2b" providerId="ADAL" clId="{762FD770-C271-48AF-8D11-BB13DD873092}" dt="2019-09-08T19:46:32.215" v="511" actId="1035"/>
          <ac:picMkLst>
            <pc:docMk/>
            <pc:sldMk cId="1697372937" sldId="265"/>
            <ac:picMk id="11" creationId="{CAE70FEB-84E1-4C35-BE5A-384C19E29141}"/>
          </ac:picMkLst>
        </pc:picChg>
        <pc:picChg chg="add del">
          <ac:chgData name="Rajorshi Biswas" userId="13142dca-a5ef-41c4-97fb-2a21b1d61c2b" providerId="ADAL" clId="{762FD770-C271-48AF-8D11-BB13DD873092}" dt="2019-09-08T19:40:53.012" v="319"/>
          <ac:picMkLst>
            <pc:docMk/>
            <pc:sldMk cId="1697372937" sldId="265"/>
            <ac:picMk id="12" creationId="{24D3AA4F-9CE7-44FD-A593-7226614496F1}"/>
          </ac:picMkLst>
        </pc:picChg>
        <pc:picChg chg="add">
          <ac:chgData name="Rajorshi Biswas" userId="13142dca-a5ef-41c4-97fb-2a21b1d61c2b" providerId="ADAL" clId="{762FD770-C271-48AF-8D11-BB13DD873092}" dt="2019-09-08T21:17:06.462" v="1783"/>
          <ac:picMkLst>
            <pc:docMk/>
            <pc:sldMk cId="1697372937" sldId="265"/>
            <ac:picMk id="21" creationId="{7443B6EF-CEFE-468F-88DE-C4FB2FB213C2}"/>
          </ac:picMkLst>
        </pc:picChg>
      </pc:sldChg>
      <pc:sldChg chg="addSp delSp modSp add">
        <pc:chgData name="Rajorshi Biswas" userId="13142dca-a5ef-41c4-97fb-2a21b1d61c2b" providerId="ADAL" clId="{762FD770-C271-48AF-8D11-BB13DD873092}" dt="2019-09-08T21:17:08.852" v="1784"/>
        <pc:sldMkLst>
          <pc:docMk/>
          <pc:sldMk cId="164950944" sldId="266"/>
        </pc:sldMkLst>
        <pc:spChg chg="mod">
          <ac:chgData name="Rajorshi Biswas" userId="13142dca-a5ef-41c4-97fb-2a21b1d61c2b" providerId="ADAL" clId="{762FD770-C271-48AF-8D11-BB13DD873092}" dt="2019-09-08T19:48:07.101" v="517" actId="207"/>
          <ac:spMkLst>
            <pc:docMk/>
            <pc:sldMk cId="164950944" sldId="266"/>
            <ac:spMk id="3" creationId="{61ECD8E2-D451-461C-BDC4-1C3F4BC4CE72}"/>
          </ac:spMkLst>
        </pc:spChg>
        <pc:spChg chg="mod">
          <ac:chgData name="Rajorshi Biswas" userId="13142dca-a5ef-41c4-97fb-2a21b1d61c2b" providerId="ADAL" clId="{762FD770-C271-48AF-8D11-BB13DD873092}" dt="2019-09-08T19:48:43.733" v="548" actId="20577"/>
          <ac:spMkLst>
            <pc:docMk/>
            <pc:sldMk cId="164950944" sldId="266"/>
            <ac:spMk id="8" creationId="{9F949777-BB53-4EC5-A726-3E108E8E2433}"/>
          </ac:spMkLst>
        </pc:spChg>
        <pc:spChg chg="mod">
          <ac:chgData name="Rajorshi Biswas" userId="13142dca-a5ef-41c4-97fb-2a21b1d61c2b" providerId="ADAL" clId="{762FD770-C271-48AF-8D11-BB13DD873092}" dt="2019-09-08T19:50:01.153" v="617" actId="20577"/>
          <ac:spMkLst>
            <pc:docMk/>
            <pc:sldMk cId="164950944" sldId="266"/>
            <ac:spMk id="10" creationId="{1F68D9BE-D4BC-4490-8F00-CD3C480AF57B}"/>
          </ac:spMkLst>
        </pc:spChg>
        <pc:spChg chg="del">
          <ac:chgData name="Rajorshi Biswas" userId="13142dca-a5ef-41c4-97fb-2a21b1d61c2b" providerId="ADAL" clId="{762FD770-C271-48AF-8D11-BB13DD873092}" dt="2019-09-08T19:48:23.458" v="519" actId="478"/>
          <ac:spMkLst>
            <pc:docMk/>
            <pc:sldMk cId="164950944" sldId="266"/>
            <ac:spMk id="13" creationId="{6DDB0DDD-3A53-4B24-B337-5BC453A2920C}"/>
          </ac:spMkLst>
        </pc:spChg>
        <pc:spChg chg="del">
          <ac:chgData name="Rajorshi Biswas" userId="13142dca-a5ef-41c4-97fb-2a21b1d61c2b" providerId="ADAL" clId="{762FD770-C271-48AF-8D11-BB13DD873092}" dt="2019-09-08T19:48:23.458" v="519" actId="478"/>
          <ac:spMkLst>
            <pc:docMk/>
            <pc:sldMk cId="164950944" sldId="266"/>
            <ac:spMk id="14" creationId="{9CE16EE9-E198-4E12-B7AE-619B1F5A44F7}"/>
          </ac:spMkLst>
        </pc:spChg>
        <pc:spChg chg="del">
          <ac:chgData name="Rajorshi Biswas" userId="13142dca-a5ef-41c4-97fb-2a21b1d61c2b" providerId="ADAL" clId="{762FD770-C271-48AF-8D11-BB13DD873092}" dt="2019-09-08T19:48:23.458" v="519" actId="478"/>
          <ac:spMkLst>
            <pc:docMk/>
            <pc:sldMk cId="164950944" sldId="266"/>
            <ac:spMk id="15" creationId="{3F628A7B-D43F-4D1B-AA13-4068036E2963}"/>
          </ac:spMkLst>
        </pc:spChg>
        <pc:spChg chg="del">
          <ac:chgData name="Rajorshi Biswas" userId="13142dca-a5ef-41c4-97fb-2a21b1d61c2b" providerId="ADAL" clId="{762FD770-C271-48AF-8D11-BB13DD873092}" dt="2019-09-08T19:48:33.313" v="522" actId="478"/>
          <ac:spMkLst>
            <pc:docMk/>
            <pc:sldMk cId="164950944" sldId="266"/>
            <ac:spMk id="16" creationId="{5474FFC4-10AD-45DD-8357-2FC275C0B545}"/>
          </ac:spMkLst>
        </pc:spChg>
        <pc:spChg chg="del">
          <ac:chgData name="Rajorshi Biswas" userId="13142dca-a5ef-41c4-97fb-2a21b1d61c2b" providerId="ADAL" clId="{762FD770-C271-48AF-8D11-BB13DD873092}" dt="2019-09-08T19:48:33.313" v="522" actId="478"/>
          <ac:spMkLst>
            <pc:docMk/>
            <pc:sldMk cId="164950944" sldId="266"/>
            <ac:spMk id="17" creationId="{2B81415E-3F28-4609-BA49-A23318D91794}"/>
          </ac:spMkLst>
        </pc:spChg>
        <pc:spChg chg="del mod">
          <ac:chgData name="Rajorshi Biswas" userId="13142dca-a5ef-41c4-97fb-2a21b1d61c2b" providerId="ADAL" clId="{762FD770-C271-48AF-8D11-BB13DD873092}" dt="2019-09-08T19:48:27.877" v="521" actId="478"/>
          <ac:spMkLst>
            <pc:docMk/>
            <pc:sldMk cId="164950944" sldId="266"/>
            <ac:spMk id="18" creationId="{0EC834B3-0979-4A4A-8AF4-5E0E706B2F50}"/>
          </ac:spMkLst>
        </pc:spChg>
        <pc:spChg chg="add mod">
          <ac:chgData name="Rajorshi Biswas" userId="13142dca-a5ef-41c4-97fb-2a21b1d61c2b" providerId="ADAL" clId="{762FD770-C271-48AF-8D11-BB13DD873092}" dt="2019-09-08T19:51:15.440" v="646" actId="14100"/>
          <ac:spMkLst>
            <pc:docMk/>
            <pc:sldMk cId="164950944" sldId="266"/>
            <ac:spMk id="21" creationId="{E652B51C-964B-4594-BA89-B5CDEB7C3AF3}"/>
          </ac:spMkLst>
        </pc:spChg>
        <pc:picChg chg="del">
          <ac:chgData name="Rajorshi Biswas" userId="13142dca-a5ef-41c4-97fb-2a21b1d61c2b" providerId="ADAL" clId="{762FD770-C271-48AF-8D11-BB13DD873092}" dt="2019-09-08T19:48:19.148" v="518" actId="478"/>
          <ac:picMkLst>
            <pc:docMk/>
            <pc:sldMk cId="164950944" sldId="266"/>
            <ac:picMk id="7" creationId="{54769487-BD39-473B-AB60-18E9AAA43B0F}"/>
          </ac:picMkLst>
        </pc:picChg>
        <pc:picChg chg="add mod">
          <ac:chgData name="Rajorshi Biswas" userId="13142dca-a5ef-41c4-97fb-2a21b1d61c2b" providerId="ADAL" clId="{762FD770-C271-48AF-8D11-BB13DD873092}" dt="2019-09-08T19:49:47.796" v="594" actId="1038"/>
          <ac:picMkLst>
            <pc:docMk/>
            <pc:sldMk cId="164950944" sldId="266"/>
            <ac:picMk id="9" creationId="{EDDF4F69-1927-48CE-B138-7786A35905DE}"/>
          </ac:picMkLst>
        </pc:picChg>
        <pc:picChg chg="mod">
          <ac:chgData name="Rajorshi Biswas" userId="13142dca-a5ef-41c4-97fb-2a21b1d61c2b" providerId="ADAL" clId="{762FD770-C271-48AF-8D11-BB13DD873092}" dt="2019-09-08T19:48:48.183" v="549" actId="1076"/>
          <ac:picMkLst>
            <pc:docMk/>
            <pc:sldMk cId="164950944" sldId="266"/>
            <ac:picMk id="11" creationId="{CAE70FEB-84E1-4C35-BE5A-384C19E29141}"/>
          </ac:picMkLst>
        </pc:picChg>
        <pc:picChg chg="add">
          <ac:chgData name="Rajorshi Biswas" userId="13142dca-a5ef-41c4-97fb-2a21b1d61c2b" providerId="ADAL" clId="{762FD770-C271-48AF-8D11-BB13DD873092}" dt="2019-09-08T21:17:08.852" v="1784"/>
          <ac:picMkLst>
            <pc:docMk/>
            <pc:sldMk cId="164950944" sldId="266"/>
            <ac:picMk id="14" creationId="{D155EFD6-5C0F-43AA-9F02-F46E9582B561}"/>
          </ac:picMkLst>
        </pc:picChg>
      </pc:sldChg>
      <pc:sldChg chg="addSp delSp modSp add">
        <pc:chgData name="Rajorshi Biswas" userId="13142dca-a5ef-41c4-97fb-2a21b1d61c2b" providerId="ADAL" clId="{762FD770-C271-48AF-8D11-BB13DD873092}" dt="2019-09-08T21:17:11.632" v="1785"/>
        <pc:sldMkLst>
          <pc:docMk/>
          <pc:sldMk cId="1023659805" sldId="267"/>
        </pc:sldMkLst>
        <pc:spChg chg="mod">
          <ac:chgData name="Rajorshi Biswas" userId="13142dca-a5ef-41c4-97fb-2a21b1d61c2b" providerId="ADAL" clId="{762FD770-C271-48AF-8D11-BB13DD873092}" dt="2019-09-08T19:57:42.479" v="840" actId="20577"/>
          <ac:spMkLst>
            <pc:docMk/>
            <pc:sldMk cId="1023659805" sldId="267"/>
            <ac:spMk id="3" creationId="{61ECD8E2-D451-461C-BDC4-1C3F4BC4CE72}"/>
          </ac:spMkLst>
        </pc:spChg>
        <pc:spChg chg="del">
          <ac:chgData name="Rajorshi Biswas" userId="13142dca-a5ef-41c4-97fb-2a21b1d61c2b" providerId="ADAL" clId="{762FD770-C271-48AF-8D11-BB13DD873092}" dt="2019-09-08T19:51:49.881" v="656" actId="478"/>
          <ac:spMkLst>
            <pc:docMk/>
            <pc:sldMk cId="1023659805" sldId="267"/>
            <ac:spMk id="8" creationId="{9F949777-BB53-4EC5-A726-3E108E8E2433}"/>
          </ac:spMkLst>
        </pc:spChg>
        <pc:spChg chg="mod">
          <ac:chgData name="Rajorshi Biswas" userId="13142dca-a5ef-41c4-97fb-2a21b1d61c2b" providerId="ADAL" clId="{762FD770-C271-48AF-8D11-BB13DD873092}" dt="2019-09-08T19:51:57.566" v="657" actId="1076"/>
          <ac:spMkLst>
            <pc:docMk/>
            <pc:sldMk cId="1023659805" sldId="267"/>
            <ac:spMk id="10" creationId="{1F68D9BE-D4BC-4490-8F00-CD3C480AF57B}"/>
          </ac:spMkLst>
        </pc:spChg>
        <pc:spChg chg="add mod">
          <ac:chgData name="Rajorshi Biswas" userId="13142dca-a5ef-41c4-97fb-2a21b1d61c2b" providerId="ADAL" clId="{762FD770-C271-48AF-8D11-BB13DD873092}" dt="2019-09-08T19:57:53.945" v="843" actId="1076"/>
          <ac:spMkLst>
            <pc:docMk/>
            <pc:sldMk cId="1023659805" sldId="267"/>
            <ac:spMk id="12" creationId="{DFE18919-6940-4E25-A8A1-779768973AAE}"/>
          </ac:spMkLst>
        </pc:spChg>
        <pc:spChg chg="add mod">
          <ac:chgData name="Rajorshi Biswas" userId="13142dca-a5ef-41c4-97fb-2a21b1d61c2b" providerId="ADAL" clId="{762FD770-C271-48AF-8D11-BB13DD873092}" dt="2019-09-08T19:53:51.470" v="710" actId="20577"/>
          <ac:spMkLst>
            <pc:docMk/>
            <pc:sldMk cId="1023659805" sldId="267"/>
            <ac:spMk id="15" creationId="{ED9A61D7-B9B9-44DD-BE7A-E88F9FDC6563}"/>
          </ac:spMkLst>
        </pc:spChg>
        <pc:spChg chg="add mod">
          <ac:chgData name="Rajorshi Biswas" userId="13142dca-a5ef-41c4-97fb-2a21b1d61c2b" providerId="ADAL" clId="{762FD770-C271-48AF-8D11-BB13DD873092}" dt="2019-09-08T19:58:10.223" v="849" actId="20577"/>
          <ac:spMkLst>
            <pc:docMk/>
            <pc:sldMk cId="1023659805" sldId="267"/>
            <ac:spMk id="16" creationId="{D654DB6B-D4A5-4690-BA7D-0E3A46093521}"/>
          </ac:spMkLst>
        </pc:spChg>
        <pc:spChg chg="mod">
          <ac:chgData name="Rajorshi Biswas" userId="13142dca-a5ef-41c4-97fb-2a21b1d61c2b" providerId="ADAL" clId="{762FD770-C271-48AF-8D11-BB13DD873092}" dt="2019-09-08T19:52:04.629" v="670" actId="1076"/>
          <ac:spMkLst>
            <pc:docMk/>
            <pc:sldMk cId="1023659805" sldId="267"/>
            <ac:spMk id="21" creationId="{E652B51C-964B-4594-BA89-B5CDEB7C3AF3}"/>
          </ac:spMkLst>
        </pc:spChg>
        <pc:picChg chg="add mod">
          <ac:chgData name="Rajorshi Biswas" userId="13142dca-a5ef-41c4-97fb-2a21b1d61c2b" providerId="ADAL" clId="{762FD770-C271-48AF-8D11-BB13DD873092}" dt="2019-09-08T19:56:17.406" v="823" actId="1036"/>
          <ac:picMkLst>
            <pc:docMk/>
            <pc:sldMk cId="1023659805" sldId="267"/>
            <ac:picMk id="7" creationId="{4E64AE46-B08F-4419-8514-6D919E447A5A}"/>
          </ac:picMkLst>
        </pc:picChg>
        <pc:picChg chg="mod">
          <ac:chgData name="Rajorshi Biswas" userId="13142dca-a5ef-41c4-97fb-2a21b1d61c2b" providerId="ADAL" clId="{762FD770-C271-48AF-8D11-BB13DD873092}" dt="2019-09-08T19:56:17.406" v="823" actId="1036"/>
          <ac:picMkLst>
            <pc:docMk/>
            <pc:sldMk cId="1023659805" sldId="267"/>
            <ac:picMk id="9" creationId="{EDDF4F69-1927-48CE-B138-7786A35905DE}"/>
          </ac:picMkLst>
        </pc:picChg>
        <pc:picChg chg="del">
          <ac:chgData name="Rajorshi Biswas" userId="13142dca-a5ef-41c4-97fb-2a21b1d61c2b" providerId="ADAL" clId="{762FD770-C271-48AF-8D11-BB13DD873092}" dt="2019-09-08T19:51:27.929" v="648" actId="478"/>
          <ac:picMkLst>
            <pc:docMk/>
            <pc:sldMk cId="1023659805" sldId="267"/>
            <ac:picMk id="11" creationId="{CAE70FEB-84E1-4C35-BE5A-384C19E29141}"/>
          </ac:picMkLst>
        </pc:picChg>
        <pc:picChg chg="add">
          <ac:chgData name="Rajorshi Biswas" userId="13142dca-a5ef-41c4-97fb-2a21b1d61c2b" providerId="ADAL" clId="{762FD770-C271-48AF-8D11-BB13DD873092}" dt="2019-09-08T21:17:11.632" v="1785"/>
          <ac:picMkLst>
            <pc:docMk/>
            <pc:sldMk cId="1023659805" sldId="267"/>
            <ac:picMk id="17" creationId="{5F0D74CF-CF07-4953-B531-006F7241D076}"/>
          </ac:picMkLst>
        </pc:picChg>
      </pc:sldChg>
      <pc:sldChg chg="addSp delSp modSp add">
        <pc:chgData name="Rajorshi Biswas" userId="13142dca-a5ef-41c4-97fb-2a21b1d61c2b" providerId="ADAL" clId="{762FD770-C271-48AF-8D11-BB13DD873092}" dt="2019-09-08T21:17:14.476" v="1786"/>
        <pc:sldMkLst>
          <pc:docMk/>
          <pc:sldMk cId="2319982839" sldId="268"/>
        </pc:sldMkLst>
        <pc:spChg chg="mod">
          <ac:chgData name="Rajorshi Biswas" userId="13142dca-a5ef-41c4-97fb-2a21b1d61c2b" providerId="ADAL" clId="{762FD770-C271-48AF-8D11-BB13DD873092}" dt="2019-09-08T20:17:25.066" v="975" actId="1076"/>
          <ac:spMkLst>
            <pc:docMk/>
            <pc:sldMk cId="2319982839" sldId="268"/>
            <ac:spMk id="2" creationId="{D504AD38-3007-4458-9817-E39D4E8EE66C}"/>
          </ac:spMkLst>
        </pc:spChg>
        <pc:spChg chg="del">
          <ac:chgData name="Rajorshi Biswas" userId="13142dca-a5ef-41c4-97fb-2a21b1d61c2b" providerId="ADAL" clId="{762FD770-C271-48AF-8D11-BB13DD873092}" dt="2019-09-08T20:10:12.684" v="888" actId="478"/>
          <ac:spMkLst>
            <pc:docMk/>
            <pc:sldMk cId="2319982839" sldId="268"/>
            <ac:spMk id="3" creationId="{61ECD8E2-D451-461C-BDC4-1C3F4BC4CE72}"/>
          </ac:spMkLst>
        </pc:spChg>
        <pc:spChg chg="del">
          <ac:chgData name="Rajorshi Biswas" userId="13142dca-a5ef-41c4-97fb-2a21b1d61c2b" providerId="ADAL" clId="{762FD770-C271-48AF-8D11-BB13DD873092}" dt="2019-09-08T20:00:40.123" v="854" actId="478"/>
          <ac:spMkLst>
            <pc:docMk/>
            <pc:sldMk cId="2319982839" sldId="268"/>
            <ac:spMk id="10" creationId="{1F68D9BE-D4BC-4490-8F00-CD3C480AF57B}"/>
          </ac:spMkLst>
        </pc:spChg>
        <pc:spChg chg="del">
          <ac:chgData name="Rajorshi Biswas" userId="13142dca-a5ef-41c4-97fb-2a21b1d61c2b" providerId="ADAL" clId="{762FD770-C271-48AF-8D11-BB13DD873092}" dt="2019-09-08T20:00:44.653" v="855" actId="478"/>
          <ac:spMkLst>
            <pc:docMk/>
            <pc:sldMk cId="2319982839" sldId="268"/>
            <ac:spMk id="12" creationId="{DFE18919-6940-4E25-A8A1-779768973AAE}"/>
          </ac:spMkLst>
        </pc:spChg>
        <pc:spChg chg="del">
          <ac:chgData name="Rajorshi Biswas" userId="13142dca-a5ef-41c4-97fb-2a21b1d61c2b" providerId="ADAL" clId="{762FD770-C271-48AF-8D11-BB13DD873092}" dt="2019-09-08T20:00:40.123" v="854" actId="478"/>
          <ac:spMkLst>
            <pc:docMk/>
            <pc:sldMk cId="2319982839" sldId="268"/>
            <ac:spMk id="15" creationId="{ED9A61D7-B9B9-44DD-BE7A-E88F9FDC6563}"/>
          </ac:spMkLst>
        </pc:spChg>
        <pc:spChg chg="del">
          <ac:chgData name="Rajorshi Biswas" userId="13142dca-a5ef-41c4-97fb-2a21b1d61c2b" providerId="ADAL" clId="{762FD770-C271-48AF-8D11-BB13DD873092}" dt="2019-09-08T20:00:40.123" v="854" actId="478"/>
          <ac:spMkLst>
            <pc:docMk/>
            <pc:sldMk cId="2319982839" sldId="268"/>
            <ac:spMk id="16" creationId="{D654DB6B-D4A5-4690-BA7D-0E3A46093521}"/>
          </ac:spMkLst>
        </pc:spChg>
        <pc:spChg chg="del">
          <ac:chgData name="Rajorshi Biswas" userId="13142dca-a5ef-41c4-97fb-2a21b1d61c2b" providerId="ADAL" clId="{762FD770-C271-48AF-8D11-BB13DD873092}" dt="2019-09-08T20:00:40.123" v="854" actId="478"/>
          <ac:spMkLst>
            <pc:docMk/>
            <pc:sldMk cId="2319982839" sldId="268"/>
            <ac:spMk id="19" creationId="{B2B3FB25-1BEE-48A5-930A-D81ACF1DCE8D}"/>
          </ac:spMkLst>
        </pc:spChg>
        <pc:spChg chg="del">
          <ac:chgData name="Rajorshi Biswas" userId="13142dca-a5ef-41c4-97fb-2a21b1d61c2b" providerId="ADAL" clId="{762FD770-C271-48AF-8D11-BB13DD873092}" dt="2019-09-08T20:00:40.123" v="854" actId="478"/>
          <ac:spMkLst>
            <pc:docMk/>
            <pc:sldMk cId="2319982839" sldId="268"/>
            <ac:spMk id="20" creationId="{8793C3CF-1E8E-4E6B-A215-A7BF2BD240D0}"/>
          </ac:spMkLst>
        </pc:spChg>
        <pc:spChg chg="del">
          <ac:chgData name="Rajorshi Biswas" userId="13142dca-a5ef-41c4-97fb-2a21b1d61c2b" providerId="ADAL" clId="{762FD770-C271-48AF-8D11-BB13DD873092}" dt="2019-09-08T20:00:40.123" v="854" actId="478"/>
          <ac:spMkLst>
            <pc:docMk/>
            <pc:sldMk cId="2319982839" sldId="268"/>
            <ac:spMk id="21" creationId="{E652B51C-964B-4594-BA89-B5CDEB7C3AF3}"/>
          </ac:spMkLst>
        </pc:spChg>
        <pc:spChg chg="add del mod">
          <ac:chgData name="Rajorshi Biswas" userId="13142dca-a5ef-41c4-97fb-2a21b1d61c2b" providerId="ADAL" clId="{762FD770-C271-48AF-8D11-BB13DD873092}" dt="2019-09-08T20:10:17.074" v="889" actId="478"/>
          <ac:spMkLst>
            <pc:docMk/>
            <pc:sldMk cId="2319982839" sldId="268"/>
            <ac:spMk id="25" creationId="{04F84149-14F1-4A1B-93B5-49F41443391A}"/>
          </ac:spMkLst>
        </pc:spChg>
        <pc:spChg chg="add del mod">
          <ac:chgData name="Rajorshi Biswas" userId="13142dca-a5ef-41c4-97fb-2a21b1d61c2b" providerId="ADAL" clId="{762FD770-C271-48AF-8D11-BB13DD873092}" dt="2019-09-08T20:16:16.545" v="951" actId="478"/>
          <ac:spMkLst>
            <pc:docMk/>
            <pc:sldMk cId="2319982839" sldId="268"/>
            <ac:spMk id="32" creationId="{7533C11D-7A78-424D-B1A2-3776783E403A}"/>
          </ac:spMkLst>
        </pc:spChg>
        <pc:spChg chg="add del mod">
          <ac:chgData name="Rajorshi Biswas" userId="13142dca-a5ef-41c4-97fb-2a21b1d61c2b" providerId="ADAL" clId="{762FD770-C271-48AF-8D11-BB13DD873092}" dt="2019-09-08T20:17:22.595" v="973" actId="478"/>
          <ac:spMkLst>
            <pc:docMk/>
            <pc:sldMk cId="2319982839" sldId="268"/>
            <ac:spMk id="33" creationId="{41DBCAC1-BB8E-48C4-9FA6-39583FAFFBFE}"/>
          </ac:spMkLst>
        </pc:spChg>
        <pc:spChg chg="add del mod">
          <ac:chgData name="Rajorshi Biswas" userId="13142dca-a5ef-41c4-97fb-2a21b1d61c2b" providerId="ADAL" clId="{762FD770-C271-48AF-8D11-BB13DD873092}" dt="2019-09-08T20:17:12.112" v="966"/>
          <ac:spMkLst>
            <pc:docMk/>
            <pc:sldMk cId="2319982839" sldId="268"/>
            <ac:spMk id="34" creationId="{61804946-2193-4A60-947C-6A2EE365595F}"/>
          </ac:spMkLst>
        </pc:spChg>
        <pc:spChg chg="add mod">
          <ac:chgData name="Rajorshi Biswas" userId="13142dca-a5ef-41c4-97fb-2a21b1d61c2b" providerId="ADAL" clId="{762FD770-C271-48AF-8D11-BB13DD873092}" dt="2019-09-08T20:18:07.692" v="1011" actId="1076"/>
          <ac:spMkLst>
            <pc:docMk/>
            <pc:sldMk cId="2319982839" sldId="268"/>
            <ac:spMk id="35" creationId="{D301DCFF-1E07-4815-B6A2-EAB238493589}"/>
          </ac:spMkLst>
        </pc:spChg>
        <pc:spChg chg="add mod">
          <ac:chgData name="Rajorshi Biswas" userId="13142dca-a5ef-41c4-97fb-2a21b1d61c2b" providerId="ADAL" clId="{762FD770-C271-48AF-8D11-BB13DD873092}" dt="2019-09-08T20:18:31.759" v="1035" actId="20577"/>
          <ac:spMkLst>
            <pc:docMk/>
            <pc:sldMk cId="2319982839" sldId="268"/>
            <ac:spMk id="36" creationId="{78EAEF64-5580-4E98-8F8A-2CC7D78FA418}"/>
          </ac:spMkLst>
        </pc:spChg>
        <pc:spChg chg="add mod">
          <ac:chgData name="Rajorshi Biswas" userId="13142dca-a5ef-41c4-97fb-2a21b1d61c2b" providerId="ADAL" clId="{762FD770-C271-48AF-8D11-BB13DD873092}" dt="2019-09-08T20:19:00.277" v="1053" actId="1076"/>
          <ac:spMkLst>
            <pc:docMk/>
            <pc:sldMk cId="2319982839" sldId="268"/>
            <ac:spMk id="37" creationId="{73A69970-8B49-47FF-9CF5-8804EF683C2C}"/>
          </ac:spMkLst>
        </pc:spChg>
        <pc:spChg chg="add del mod">
          <ac:chgData name="Rajorshi Biswas" userId="13142dca-a5ef-41c4-97fb-2a21b1d61c2b" providerId="ADAL" clId="{762FD770-C271-48AF-8D11-BB13DD873092}" dt="2019-09-08T20:19:56.728" v="1087"/>
          <ac:spMkLst>
            <pc:docMk/>
            <pc:sldMk cId="2319982839" sldId="268"/>
            <ac:spMk id="40" creationId="{71EE7E55-B030-45FF-91B0-E4937AAA8F9F}"/>
          </ac:spMkLst>
        </pc:spChg>
        <pc:spChg chg="add mod">
          <ac:chgData name="Rajorshi Biswas" userId="13142dca-a5ef-41c4-97fb-2a21b1d61c2b" providerId="ADAL" clId="{762FD770-C271-48AF-8D11-BB13DD873092}" dt="2019-09-08T20:26:11.648" v="1331" actId="1076"/>
          <ac:spMkLst>
            <pc:docMk/>
            <pc:sldMk cId="2319982839" sldId="268"/>
            <ac:spMk id="41" creationId="{7FD2899E-7F36-4249-9122-1BDC84D3DE21}"/>
          </ac:spMkLst>
        </pc:spChg>
        <pc:spChg chg="add mod">
          <ac:chgData name="Rajorshi Biswas" userId="13142dca-a5ef-41c4-97fb-2a21b1d61c2b" providerId="ADAL" clId="{762FD770-C271-48AF-8D11-BB13DD873092}" dt="2019-09-08T20:26:17.553" v="1333" actId="1076"/>
          <ac:spMkLst>
            <pc:docMk/>
            <pc:sldMk cId="2319982839" sldId="268"/>
            <ac:spMk id="42" creationId="{1AA40FEE-77C7-453F-8C0D-35D8C3395A07}"/>
          </ac:spMkLst>
        </pc:spChg>
        <pc:spChg chg="add del mod">
          <ac:chgData name="Rajorshi Biswas" userId="13142dca-a5ef-41c4-97fb-2a21b1d61c2b" providerId="ADAL" clId="{762FD770-C271-48AF-8D11-BB13DD873092}" dt="2019-09-08T20:20:42.049" v="1139" actId="767"/>
          <ac:spMkLst>
            <pc:docMk/>
            <pc:sldMk cId="2319982839" sldId="268"/>
            <ac:spMk id="43" creationId="{8D3CF91E-E874-42E6-BCF3-040EC95445F0}"/>
          </ac:spMkLst>
        </pc:spChg>
        <pc:spChg chg="add mod">
          <ac:chgData name="Rajorshi Biswas" userId="13142dca-a5ef-41c4-97fb-2a21b1d61c2b" providerId="ADAL" clId="{762FD770-C271-48AF-8D11-BB13DD873092}" dt="2019-09-08T20:29:06.009" v="1379" actId="1076"/>
          <ac:spMkLst>
            <pc:docMk/>
            <pc:sldMk cId="2319982839" sldId="268"/>
            <ac:spMk id="44" creationId="{6DDC3C5A-C597-48B1-9C1D-EED9D20DAEA7}"/>
          </ac:spMkLst>
        </pc:spChg>
        <pc:spChg chg="add mod">
          <ac:chgData name="Rajorshi Biswas" userId="13142dca-a5ef-41c4-97fb-2a21b1d61c2b" providerId="ADAL" clId="{762FD770-C271-48AF-8D11-BB13DD873092}" dt="2019-09-08T20:29:00.511" v="1378" actId="1038"/>
          <ac:spMkLst>
            <pc:docMk/>
            <pc:sldMk cId="2319982839" sldId="268"/>
            <ac:spMk id="45" creationId="{1FBE7139-4786-41C0-BE7E-744A95C90B94}"/>
          </ac:spMkLst>
        </pc:spChg>
        <pc:spChg chg="add mod">
          <ac:chgData name="Rajorshi Biswas" userId="13142dca-a5ef-41c4-97fb-2a21b1d61c2b" providerId="ADAL" clId="{762FD770-C271-48AF-8D11-BB13DD873092}" dt="2019-09-08T20:29:00.511" v="1378" actId="1038"/>
          <ac:spMkLst>
            <pc:docMk/>
            <pc:sldMk cId="2319982839" sldId="268"/>
            <ac:spMk id="46" creationId="{5468BCAA-AFF1-4D01-929D-A79978D3426E}"/>
          </ac:spMkLst>
        </pc:spChg>
        <pc:grpChg chg="add mod">
          <ac:chgData name="Rajorshi Biswas" userId="13142dca-a5ef-41c4-97fb-2a21b1d61c2b" providerId="ADAL" clId="{762FD770-C271-48AF-8D11-BB13DD873092}" dt="2019-09-08T20:19:45.653" v="1079" actId="1036"/>
          <ac:grpSpMkLst>
            <pc:docMk/>
            <pc:sldMk cId="2319982839" sldId="268"/>
            <ac:grpSpMk id="38" creationId="{BBB51D04-9919-4CC4-B59A-500AC6B311E2}"/>
          </ac:grpSpMkLst>
        </pc:grpChg>
        <pc:grpChg chg="add mod">
          <ac:chgData name="Rajorshi Biswas" userId="13142dca-a5ef-41c4-97fb-2a21b1d61c2b" providerId="ADAL" clId="{762FD770-C271-48AF-8D11-BB13DD873092}" dt="2019-09-08T20:19:53.932" v="1085" actId="1038"/>
          <ac:grpSpMkLst>
            <pc:docMk/>
            <pc:sldMk cId="2319982839" sldId="268"/>
            <ac:grpSpMk id="39" creationId="{9AEB74A5-9C29-477F-BC5D-0F42F3E9CD50}"/>
          </ac:grpSpMkLst>
        </pc:grpChg>
        <pc:picChg chg="del">
          <ac:chgData name="Rajorshi Biswas" userId="13142dca-a5ef-41c4-97fb-2a21b1d61c2b" providerId="ADAL" clId="{762FD770-C271-48AF-8D11-BB13DD873092}" dt="2019-09-08T20:00:40.123" v="854" actId="478"/>
          <ac:picMkLst>
            <pc:docMk/>
            <pc:sldMk cId="2319982839" sldId="268"/>
            <ac:picMk id="7" creationId="{4E64AE46-B08F-4419-8514-6D919E447A5A}"/>
          </ac:picMkLst>
        </pc:picChg>
        <pc:picChg chg="del">
          <ac:chgData name="Rajorshi Biswas" userId="13142dca-a5ef-41c4-97fb-2a21b1d61c2b" providerId="ADAL" clId="{762FD770-C271-48AF-8D11-BB13DD873092}" dt="2019-09-08T20:00:40.123" v="854" actId="478"/>
          <ac:picMkLst>
            <pc:docMk/>
            <pc:sldMk cId="2319982839" sldId="268"/>
            <ac:picMk id="9" creationId="{EDDF4F69-1927-48CE-B138-7786A35905DE}"/>
          </ac:picMkLst>
        </pc:picChg>
        <pc:picChg chg="add mod">
          <ac:chgData name="Rajorshi Biswas" userId="13142dca-a5ef-41c4-97fb-2a21b1d61c2b" providerId="ADAL" clId="{762FD770-C271-48AF-8D11-BB13DD873092}" dt="2019-09-08T20:19:11.520" v="1054" actId="164"/>
          <ac:picMkLst>
            <pc:docMk/>
            <pc:sldMk cId="2319982839" sldId="268"/>
            <ac:picMk id="11" creationId="{6A2EA8BB-A3CB-4F94-A5CE-98291BC389BA}"/>
          </ac:picMkLst>
        </pc:picChg>
        <pc:picChg chg="add mod">
          <ac:chgData name="Rajorshi Biswas" userId="13142dca-a5ef-41c4-97fb-2a21b1d61c2b" providerId="ADAL" clId="{762FD770-C271-48AF-8D11-BB13DD873092}" dt="2019-09-08T20:19:11.520" v="1054" actId="164"/>
          <ac:picMkLst>
            <pc:docMk/>
            <pc:sldMk cId="2319982839" sldId="268"/>
            <ac:picMk id="14" creationId="{6C799207-9432-4B6E-A5B7-75CB7DCCB30E}"/>
          </ac:picMkLst>
        </pc:picChg>
        <pc:picChg chg="add del mod">
          <ac:chgData name="Rajorshi Biswas" userId="13142dca-a5ef-41c4-97fb-2a21b1d61c2b" providerId="ADAL" clId="{762FD770-C271-48AF-8D11-BB13DD873092}" dt="2019-09-08T20:19:11.520" v="1054" actId="164"/>
          <ac:picMkLst>
            <pc:docMk/>
            <pc:sldMk cId="2319982839" sldId="268"/>
            <ac:picMk id="18" creationId="{B0247604-83A3-4408-97CF-89EA3E97F54B}"/>
          </ac:picMkLst>
        </pc:picChg>
        <pc:picChg chg="add">
          <ac:chgData name="Rajorshi Biswas" userId="13142dca-a5ef-41c4-97fb-2a21b1d61c2b" providerId="ADAL" clId="{762FD770-C271-48AF-8D11-BB13DD873092}" dt="2019-09-08T21:17:14.476" v="1786"/>
          <ac:picMkLst>
            <pc:docMk/>
            <pc:sldMk cId="2319982839" sldId="268"/>
            <ac:picMk id="22" creationId="{185B17A5-27EA-438E-8B62-AB83966C9162}"/>
          </ac:picMkLst>
        </pc:picChg>
        <pc:picChg chg="add del mod">
          <ac:chgData name="Rajorshi Biswas" userId="13142dca-a5ef-41c4-97fb-2a21b1d61c2b" providerId="ADAL" clId="{762FD770-C271-48AF-8D11-BB13DD873092}" dt="2019-09-08T20:11:01.394" v="897" actId="478"/>
          <ac:picMkLst>
            <pc:docMk/>
            <pc:sldMk cId="2319982839" sldId="268"/>
            <ac:picMk id="23" creationId="{360DBFF2-1BEE-47E9-9CDB-82CF67758B2C}"/>
          </ac:picMkLst>
        </pc:picChg>
        <pc:picChg chg="add mod">
          <ac:chgData name="Rajorshi Biswas" userId="13142dca-a5ef-41c4-97fb-2a21b1d61c2b" providerId="ADAL" clId="{762FD770-C271-48AF-8D11-BB13DD873092}" dt="2019-09-08T20:19:15.004" v="1055" actId="164"/>
          <ac:picMkLst>
            <pc:docMk/>
            <pc:sldMk cId="2319982839" sldId="268"/>
            <ac:picMk id="27" creationId="{0495CC5F-6708-4244-877F-596918D948B2}"/>
          </ac:picMkLst>
        </pc:picChg>
        <pc:picChg chg="add mod">
          <ac:chgData name="Rajorshi Biswas" userId="13142dca-a5ef-41c4-97fb-2a21b1d61c2b" providerId="ADAL" clId="{762FD770-C271-48AF-8D11-BB13DD873092}" dt="2019-09-08T20:19:15.004" v="1055" actId="164"/>
          <ac:picMkLst>
            <pc:docMk/>
            <pc:sldMk cId="2319982839" sldId="268"/>
            <ac:picMk id="29" creationId="{98312DCF-CF54-4124-B442-6F63EB7A7CBA}"/>
          </ac:picMkLst>
        </pc:picChg>
        <pc:picChg chg="add mod">
          <ac:chgData name="Rajorshi Biswas" userId="13142dca-a5ef-41c4-97fb-2a21b1d61c2b" providerId="ADAL" clId="{762FD770-C271-48AF-8D11-BB13DD873092}" dt="2019-09-08T20:19:15.004" v="1055" actId="164"/>
          <ac:picMkLst>
            <pc:docMk/>
            <pc:sldMk cId="2319982839" sldId="268"/>
            <ac:picMk id="31" creationId="{C224AA5D-F21E-41C8-8642-0F5F56C0D215}"/>
          </ac:picMkLst>
        </pc:picChg>
      </pc:sldChg>
      <pc:sldChg chg="addSp delSp modSp add">
        <pc:chgData name="Rajorshi Biswas" userId="13142dca-a5ef-41c4-97fb-2a21b1d61c2b" providerId="ADAL" clId="{762FD770-C271-48AF-8D11-BB13DD873092}" dt="2019-09-08T22:00:30.491" v="1930" actId="14100"/>
        <pc:sldMkLst>
          <pc:docMk/>
          <pc:sldMk cId="4099192812" sldId="269"/>
        </pc:sldMkLst>
        <pc:spChg chg="mod">
          <ac:chgData name="Rajorshi Biswas" userId="13142dca-a5ef-41c4-97fb-2a21b1d61c2b" providerId="ADAL" clId="{762FD770-C271-48AF-8D11-BB13DD873092}" dt="2019-09-08T21:51:22.388" v="1838" actId="20577"/>
          <ac:spMkLst>
            <pc:docMk/>
            <pc:sldMk cId="4099192812" sldId="269"/>
            <ac:spMk id="2" creationId="{FA7CF6CF-8577-441D-BD0C-CDB1F9CD5A7B}"/>
          </ac:spMkLst>
        </pc:spChg>
        <pc:spChg chg="del">
          <ac:chgData name="Rajorshi Biswas" userId="13142dca-a5ef-41c4-97fb-2a21b1d61c2b" providerId="ADAL" clId="{762FD770-C271-48AF-8D11-BB13DD873092}" dt="2019-09-08T20:57:27.616" v="1383"/>
          <ac:spMkLst>
            <pc:docMk/>
            <pc:sldMk cId="4099192812" sldId="269"/>
            <ac:spMk id="3" creationId="{9CB03D56-3D74-4AC3-A135-3BF028175FA9}"/>
          </ac:spMkLst>
        </pc:spChg>
        <pc:spChg chg="add mod">
          <ac:chgData name="Rajorshi Biswas" userId="13142dca-a5ef-41c4-97fb-2a21b1d61c2b" providerId="ADAL" clId="{762FD770-C271-48AF-8D11-BB13DD873092}" dt="2019-09-08T21:52:20.053" v="1926" actId="14100"/>
          <ac:spMkLst>
            <pc:docMk/>
            <pc:sldMk cId="4099192812" sldId="269"/>
            <ac:spMk id="11" creationId="{09B95261-2CC7-470B-8441-6C66997CF039}"/>
          </ac:spMkLst>
        </pc:spChg>
        <pc:grpChg chg="add">
          <ac:chgData name="Rajorshi Biswas" userId="13142dca-a5ef-41c4-97fb-2a21b1d61c2b" providerId="ADAL" clId="{762FD770-C271-48AF-8D11-BB13DD873092}" dt="2019-09-08T20:55:53.654" v="1382"/>
          <ac:grpSpMkLst>
            <pc:docMk/>
            <pc:sldMk cId="4099192812" sldId="269"/>
            <ac:grpSpMk id="4" creationId="{6990D590-122A-4151-9EF3-79B6D86F6D9A}"/>
          </ac:grpSpMkLst>
        </pc:grpChg>
        <pc:picChg chg="add mod">
          <ac:chgData name="Rajorshi Biswas" userId="13142dca-a5ef-41c4-97fb-2a21b1d61c2b" providerId="ADAL" clId="{762FD770-C271-48AF-8D11-BB13DD873092}" dt="2019-09-08T22:00:24.178" v="1929" actId="14100"/>
          <ac:picMkLst>
            <pc:docMk/>
            <pc:sldMk cId="4099192812" sldId="269"/>
            <ac:picMk id="8" creationId="{2F62C8C1-EE52-468B-8C6F-DDD993CE9976}"/>
          </ac:picMkLst>
        </pc:picChg>
        <pc:picChg chg="add mod ord">
          <ac:chgData name="Rajorshi Biswas" userId="13142dca-a5ef-41c4-97fb-2a21b1d61c2b" providerId="ADAL" clId="{762FD770-C271-48AF-8D11-BB13DD873092}" dt="2019-09-08T21:50:34.627" v="1797" actId="167"/>
          <ac:picMkLst>
            <pc:docMk/>
            <pc:sldMk cId="4099192812" sldId="269"/>
            <ac:picMk id="9" creationId="{120B08E1-A00F-42B7-B222-28FB5DE1F1BC}"/>
          </ac:picMkLst>
        </pc:picChg>
        <pc:picChg chg="add mod">
          <ac:chgData name="Rajorshi Biswas" userId="13142dca-a5ef-41c4-97fb-2a21b1d61c2b" providerId="ADAL" clId="{762FD770-C271-48AF-8D11-BB13DD873092}" dt="2019-09-08T22:00:30.491" v="1930" actId="14100"/>
          <ac:picMkLst>
            <pc:docMk/>
            <pc:sldMk cId="4099192812" sldId="269"/>
            <ac:picMk id="10" creationId="{15A4E7B0-0D65-435B-B1AD-2CCD0FAE5E3A}"/>
          </ac:picMkLst>
        </pc:picChg>
      </pc:sldChg>
      <pc:sldChg chg="add del">
        <pc:chgData name="Rajorshi Biswas" userId="13142dca-a5ef-41c4-97fb-2a21b1d61c2b" providerId="ADAL" clId="{762FD770-C271-48AF-8D11-BB13DD873092}" dt="2019-09-08T20:58:05.177" v="1404" actId="2696"/>
        <pc:sldMkLst>
          <pc:docMk/>
          <pc:sldMk cId="1961237147" sldId="270"/>
        </pc:sldMkLst>
      </pc:sldChg>
      <pc:sldChg chg="addSp delSp modSp add">
        <pc:chgData name="Rajorshi Biswas" userId="13142dca-a5ef-41c4-97fb-2a21b1d61c2b" providerId="ADAL" clId="{762FD770-C271-48AF-8D11-BB13DD873092}" dt="2019-09-08T22:06:53.145" v="2258" actId="1076"/>
        <pc:sldMkLst>
          <pc:docMk/>
          <pc:sldMk cId="2738611691" sldId="270"/>
        </pc:sldMkLst>
        <pc:spChg chg="mod">
          <ac:chgData name="Rajorshi Biswas" userId="13142dca-a5ef-41c4-97fb-2a21b1d61c2b" providerId="ADAL" clId="{762FD770-C271-48AF-8D11-BB13DD873092}" dt="2019-09-08T22:00:56.731" v="1953" actId="20577"/>
          <ac:spMkLst>
            <pc:docMk/>
            <pc:sldMk cId="2738611691" sldId="270"/>
            <ac:spMk id="2" creationId="{FA7CF6CF-8577-441D-BD0C-CDB1F9CD5A7B}"/>
          </ac:spMkLst>
        </pc:spChg>
        <pc:spChg chg="add del mod">
          <ac:chgData name="Rajorshi Biswas" userId="13142dca-a5ef-41c4-97fb-2a21b1d61c2b" providerId="ADAL" clId="{762FD770-C271-48AF-8D11-BB13DD873092}" dt="2019-09-08T20:58:48.970" v="1412" actId="478"/>
          <ac:spMkLst>
            <pc:docMk/>
            <pc:sldMk cId="2738611691" sldId="270"/>
            <ac:spMk id="7" creationId="{1DE1A615-3DC8-4525-9AD7-2579D0DDBE11}"/>
          </ac:spMkLst>
        </pc:spChg>
        <pc:spChg chg="mod">
          <ac:chgData name="Rajorshi Biswas" userId="13142dca-a5ef-41c4-97fb-2a21b1d61c2b" providerId="ADAL" clId="{762FD770-C271-48AF-8D11-BB13DD873092}" dt="2019-09-08T22:06:53.145" v="2258" actId="1076"/>
          <ac:spMkLst>
            <pc:docMk/>
            <pc:sldMk cId="2738611691" sldId="270"/>
            <ac:spMk id="11" creationId="{09B95261-2CC7-470B-8441-6C66997CF039}"/>
          </ac:spMkLst>
        </pc:spChg>
        <pc:picChg chg="del">
          <ac:chgData name="Rajorshi Biswas" userId="13142dca-a5ef-41c4-97fb-2a21b1d61c2b" providerId="ADAL" clId="{762FD770-C271-48AF-8D11-BB13DD873092}" dt="2019-09-08T20:58:40.140" v="1411" actId="478"/>
          <ac:picMkLst>
            <pc:docMk/>
            <pc:sldMk cId="2738611691" sldId="270"/>
            <ac:picMk id="8" creationId="{2F62C8C1-EE52-468B-8C6F-DDD993CE9976}"/>
          </ac:picMkLst>
        </pc:picChg>
        <pc:picChg chg="add ord">
          <ac:chgData name="Rajorshi Biswas" userId="13142dca-a5ef-41c4-97fb-2a21b1d61c2b" providerId="ADAL" clId="{762FD770-C271-48AF-8D11-BB13DD873092}" dt="2019-09-08T21:52:33.287" v="1927" actId="167"/>
          <ac:picMkLst>
            <pc:docMk/>
            <pc:sldMk cId="2738611691" sldId="270"/>
            <ac:picMk id="9" creationId="{421E2C4C-BA68-44F2-9E02-D03F3C27E745}"/>
          </ac:picMkLst>
        </pc:picChg>
        <pc:picChg chg="del">
          <ac:chgData name="Rajorshi Biswas" userId="13142dca-a5ef-41c4-97fb-2a21b1d61c2b" providerId="ADAL" clId="{762FD770-C271-48AF-8D11-BB13DD873092}" dt="2019-09-08T20:58:50.485" v="1413" actId="478"/>
          <ac:picMkLst>
            <pc:docMk/>
            <pc:sldMk cId="2738611691" sldId="270"/>
            <ac:picMk id="10" creationId="{15A4E7B0-0D65-435B-B1AD-2CCD0FAE5E3A}"/>
          </ac:picMkLst>
        </pc:picChg>
        <pc:picChg chg="add mod">
          <ac:chgData name="Rajorshi Biswas" userId="13142dca-a5ef-41c4-97fb-2a21b1d61c2b" providerId="ADAL" clId="{762FD770-C271-48AF-8D11-BB13DD873092}" dt="2019-09-08T21:52:34.637" v="1928" actId="1076"/>
          <ac:picMkLst>
            <pc:docMk/>
            <pc:sldMk cId="2738611691" sldId="270"/>
            <ac:picMk id="12" creationId="{83803316-1113-4F00-9366-69A764FA7E78}"/>
          </ac:picMkLst>
        </pc:picChg>
        <pc:picChg chg="add mod">
          <ac:chgData name="Rajorshi Biswas" userId="13142dca-a5ef-41c4-97fb-2a21b1d61c2b" providerId="ADAL" clId="{762FD770-C271-48AF-8D11-BB13DD873092}" dt="2019-09-08T20:59:20.776" v="1428" actId="14100"/>
          <ac:picMkLst>
            <pc:docMk/>
            <pc:sldMk cId="2738611691" sldId="270"/>
            <ac:picMk id="14" creationId="{DE02917C-7D50-463F-96DF-B35901D0AFD9}"/>
          </ac:picMkLst>
        </pc:picChg>
      </pc:sldChg>
      <pc:sldChg chg="addSp delSp modSp add">
        <pc:chgData name="Rajorshi Biswas" userId="13142dca-a5ef-41c4-97fb-2a21b1d61c2b" providerId="ADAL" clId="{762FD770-C271-48AF-8D11-BB13DD873092}" dt="2019-09-08T22:07:08.368" v="2260" actId="571"/>
        <pc:sldMkLst>
          <pc:docMk/>
          <pc:sldMk cId="1790628876" sldId="271"/>
        </pc:sldMkLst>
        <pc:spChg chg="mod">
          <ac:chgData name="Rajorshi Biswas" userId="13142dca-a5ef-41c4-97fb-2a21b1d61c2b" providerId="ADAL" clId="{762FD770-C271-48AF-8D11-BB13DD873092}" dt="2019-09-08T22:03:01.641" v="2072" actId="20577"/>
          <ac:spMkLst>
            <pc:docMk/>
            <pc:sldMk cId="1790628876" sldId="271"/>
            <ac:spMk id="2" creationId="{FA7CF6CF-8577-441D-BD0C-CDB1F9CD5A7B}"/>
          </ac:spMkLst>
        </pc:spChg>
        <pc:spChg chg="mod">
          <ac:chgData name="Rajorshi Biswas" userId="13142dca-a5ef-41c4-97fb-2a21b1d61c2b" providerId="ADAL" clId="{762FD770-C271-48AF-8D11-BB13DD873092}" dt="2019-09-08T22:03:36.664" v="2145" actId="1076"/>
          <ac:spMkLst>
            <pc:docMk/>
            <pc:sldMk cId="1790628876" sldId="271"/>
            <ac:spMk id="11" creationId="{09B95261-2CC7-470B-8441-6C66997CF039}"/>
          </ac:spMkLst>
        </pc:spChg>
        <pc:spChg chg="add mod">
          <ac:chgData name="Rajorshi Biswas" userId="13142dca-a5ef-41c4-97fb-2a21b1d61c2b" providerId="ADAL" clId="{762FD770-C271-48AF-8D11-BB13DD873092}" dt="2019-09-08T22:07:08.368" v="2260" actId="571"/>
          <ac:spMkLst>
            <pc:docMk/>
            <pc:sldMk cId="1790628876" sldId="271"/>
            <ac:spMk id="12" creationId="{2D06D9B9-302B-4EA0-8F0C-A002A4AE4E80}"/>
          </ac:spMkLst>
        </pc:spChg>
        <pc:picChg chg="add mod">
          <ac:chgData name="Rajorshi Biswas" userId="13142dca-a5ef-41c4-97fb-2a21b1d61c2b" providerId="ADAL" clId="{762FD770-C271-48AF-8D11-BB13DD873092}" dt="2019-09-08T22:02:26.149" v="2036" actId="14100"/>
          <ac:picMkLst>
            <pc:docMk/>
            <pc:sldMk cId="1790628876" sldId="271"/>
            <ac:picMk id="7" creationId="{CDFF0C70-B206-4E7E-B1C4-1D5E5AB58466}"/>
          </ac:picMkLst>
        </pc:picChg>
        <pc:picChg chg="add mod">
          <ac:chgData name="Rajorshi Biswas" userId="13142dca-a5ef-41c4-97fb-2a21b1d61c2b" providerId="ADAL" clId="{762FD770-C271-48AF-8D11-BB13DD873092}" dt="2019-09-08T22:02:32.148" v="2038" actId="1076"/>
          <ac:picMkLst>
            <pc:docMk/>
            <pc:sldMk cId="1790628876" sldId="271"/>
            <ac:picMk id="9" creationId="{3A83AD33-A1B9-4DA8-9E95-088D62D375DE}"/>
          </ac:picMkLst>
        </pc:picChg>
        <pc:picChg chg="add mod ord">
          <ac:chgData name="Rajorshi Biswas" userId="13142dca-a5ef-41c4-97fb-2a21b1d61c2b" providerId="ADAL" clId="{762FD770-C271-48AF-8D11-BB13DD873092}" dt="2019-09-08T22:02:08.316" v="2029" actId="167"/>
          <ac:picMkLst>
            <pc:docMk/>
            <pc:sldMk cId="1790628876" sldId="271"/>
            <ac:picMk id="10" creationId="{D211C326-5B3E-4D6E-8463-47B62D44D35D}"/>
          </ac:picMkLst>
        </pc:picChg>
        <pc:picChg chg="del">
          <ac:chgData name="Rajorshi Biswas" userId="13142dca-a5ef-41c4-97fb-2a21b1d61c2b" providerId="ADAL" clId="{762FD770-C271-48AF-8D11-BB13DD873092}" dt="2019-09-08T21:01:16.117" v="1451" actId="478"/>
          <ac:picMkLst>
            <pc:docMk/>
            <pc:sldMk cId="1790628876" sldId="271"/>
            <ac:picMk id="12" creationId="{83803316-1113-4F00-9366-69A764FA7E78}"/>
          </ac:picMkLst>
        </pc:picChg>
        <pc:picChg chg="del">
          <ac:chgData name="Rajorshi Biswas" userId="13142dca-a5ef-41c4-97fb-2a21b1d61c2b" providerId="ADAL" clId="{762FD770-C271-48AF-8D11-BB13DD873092}" dt="2019-09-08T21:01:18.492" v="1452" actId="478"/>
          <ac:picMkLst>
            <pc:docMk/>
            <pc:sldMk cId="1790628876" sldId="271"/>
            <ac:picMk id="14" creationId="{DE02917C-7D50-463F-96DF-B35901D0AFD9}"/>
          </ac:picMkLst>
        </pc:picChg>
      </pc:sldChg>
      <pc:sldChg chg="add del">
        <pc:chgData name="Rajorshi Biswas" userId="13142dca-a5ef-41c4-97fb-2a21b1d61c2b" providerId="ADAL" clId="{762FD770-C271-48AF-8D11-BB13DD873092}" dt="2019-09-08T21:02:08.239" v="1464"/>
        <pc:sldMkLst>
          <pc:docMk/>
          <pc:sldMk cId="782943282" sldId="272"/>
        </pc:sldMkLst>
      </pc:sldChg>
      <pc:sldChg chg="addSp delSp modSp add">
        <pc:chgData name="Rajorshi Biswas" userId="13142dca-a5ef-41c4-97fb-2a21b1d61c2b" providerId="ADAL" clId="{762FD770-C271-48AF-8D11-BB13DD873092}" dt="2019-09-08T22:07:33.011" v="2324" actId="20577"/>
        <pc:sldMkLst>
          <pc:docMk/>
          <pc:sldMk cId="1133306353" sldId="272"/>
        </pc:sldMkLst>
        <pc:spChg chg="mod">
          <ac:chgData name="Rajorshi Biswas" userId="13142dca-a5ef-41c4-97fb-2a21b1d61c2b" providerId="ADAL" clId="{762FD770-C271-48AF-8D11-BB13DD873092}" dt="2019-09-08T22:05:06.249" v="2204" actId="14100"/>
          <ac:spMkLst>
            <pc:docMk/>
            <pc:sldMk cId="1133306353" sldId="272"/>
            <ac:spMk id="2" creationId="{FA7CF6CF-8577-441D-BD0C-CDB1F9CD5A7B}"/>
          </ac:spMkLst>
        </pc:spChg>
        <pc:spChg chg="add mod">
          <ac:chgData name="Rajorshi Biswas" userId="13142dca-a5ef-41c4-97fb-2a21b1d61c2b" providerId="ADAL" clId="{762FD770-C271-48AF-8D11-BB13DD873092}" dt="2019-09-08T22:07:33.011" v="2324" actId="20577"/>
          <ac:spMkLst>
            <pc:docMk/>
            <pc:sldMk cId="1133306353" sldId="272"/>
            <ac:spMk id="10" creationId="{FE4C1146-659A-4BB2-9BAA-E652656C3062}"/>
          </ac:spMkLst>
        </pc:spChg>
        <pc:picChg chg="del">
          <ac:chgData name="Rajorshi Biswas" userId="13142dca-a5ef-41c4-97fb-2a21b1d61c2b" providerId="ADAL" clId="{762FD770-C271-48AF-8D11-BB13DD873092}" dt="2019-09-08T21:02:38.591" v="1466" actId="478"/>
          <ac:picMkLst>
            <pc:docMk/>
            <pc:sldMk cId="1133306353" sldId="272"/>
            <ac:picMk id="7" creationId="{CDFF0C70-B206-4E7E-B1C4-1D5E5AB58466}"/>
          </ac:picMkLst>
        </pc:picChg>
        <pc:picChg chg="add mod">
          <ac:chgData name="Rajorshi Biswas" userId="13142dca-a5ef-41c4-97fb-2a21b1d61c2b" providerId="ADAL" clId="{762FD770-C271-48AF-8D11-BB13DD873092}" dt="2019-09-08T22:04:11.567" v="2151" actId="1076"/>
          <ac:picMkLst>
            <pc:docMk/>
            <pc:sldMk cId="1133306353" sldId="272"/>
            <ac:picMk id="8" creationId="{FFFA84B9-99D2-4C03-9A9D-0AC749C3A275}"/>
          </ac:picMkLst>
        </pc:picChg>
        <pc:picChg chg="del">
          <ac:chgData name="Rajorshi Biswas" userId="13142dca-a5ef-41c4-97fb-2a21b1d61c2b" providerId="ADAL" clId="{762FD770-C271-48AF-8D11-BB13DD873092}" dt="2019-09-08T21:02:40.435" v="1467" actId="478"/>
          <ac:picMkLst>
            <pc:docMk/>
            <pc:sldMk cId="1133306353" sldId="272"/>
            <ac:picMk id="9" creationId="{3A83AD33-A1B9-4DA8-9E95-088D62D375DE}"/>
          </ac:picMkLst>
        </pc:picChg>
        <pc:picChg chg="add mod ord">
          <ac:chgData name="Rajorshi Biswas" userId="13142dca-a5ef-41c4-97fb-2a21b1d61c2b" providerId="ADAL" clId="{762FD770-C271-48AF-8D11-BB13DD873092}" dt="2019-09-08T22:04:17.300" v="2154" actId="1076"/>
          <ac:picMkLst>
            <pc:docMk/>
            <pc:sldMk cId="1133306353" sldId="272"/>
            <ac:picMk id="9" creationId="{CD983E8A-BEAB-47BE-9FB1-C67BAEEBC9B2}"/>
          </ac:picMkLst>
        </pc:picChg>
        <pc:picChg chg="add mod">
          <ac:chgData name="Rajorshi Biswas" userId="13142dca-a5ef-41c4-97fb-2a21b1d61c2b" providerId="ADAL" clId="{762FD770-C271-48AF-8D11-BB13DD873092}" dt="2019-09-08T22:04:14.692" v="2153" actId="1035"/>
          <ac:picMkLst>
            <pc:docMk/>
            <pc:sldMk cId="1133306353" sldId="272"/>
            <ac:picMk id="12" creationId="{B3931510-B649-43B0-AC0F-E77E7FFCE8C7}"/>
          </ac:picMkLst>
        </pc:picChg>
      </pc:sldChg>
      <pc:sldChg chg="add del">
        <pc:chgData name="Rajorshi Biswas" userId="13142dca-a5ef-41c4-97fb-2a21b1d61c2b" providerId="ADAL" clId="{762FD770-C271-48AF-8D11-BB13DD873092}" dt="2019-09-08T21:04:11.414" v="1491" actId="2696"/>
        <pc:sldMkLst>
          <pc:docMk/>
          <pc:sldMk cId="4022189663" sldId="273"/>
        </pc:sldMkLst>
      </pc:sldChg>
      <pc:sldChg chg="addSp delSp modSp add">
        <pc:chgData name="Rajorshi Biswas" userId="13142dca-a5ef-41c4-97fb-2a21b1d61c2b" providerId="ADAL" clId="{762FD770-C271-48AF-8D11-BB13DD873092}" dt="2019-09-08T22:08:40.538" v="2443" actId="1076"/>
        <pc:sldMkLst>
          <pc:docMk/>
          <pc:sldMk cId="863639980" sldId="274"/>
        </pc:sldMkLst>
        <pc:spChg chg="mod">
          <ac:chgData name="Rajorshi Biswas" userId="13142dca-a5ef-41c4-97fb-2a21b1d61c2b" providerId="ADAL" clId="{762FD770-C271-48AF-8D11-BB13DD873092}" dt="2019-09-08T22:06:08.977" v="2251" actId="20577"/>
          <ac:spMkLst>
            <pc:docMk/>
            <pc:sldMk cId="863639980" sldId="274"/>
            <ac:spMk id="2" creationId="{FA7CF6CF-8577-441D-BD0C-CDB1F9CD5A7B}"/>
          </ac:spMkLst>
        </pc:spChg>
        <pc:spChg chg="add mod">
          <ac:chgData name="Rajorshi Biswas" userId="13142dca-a5ef-41c4-97fb-2a21b1d61c2b" providerId="ADAL" clId="{762FD770-C271-48AF-8D11-BB13DD873092}" dt="2019-09-08T22:08:40.538" v="2443" actId="1076"/>
          <ac:spMkLst>
            <pc:docMk/>
            <pc:sldMk cId="863639980" sldId="274"/>
            <ac:spMk id="12" creationId="{EF21E2C4-C37D-4C50-8343-FC8F23E4486B}"/>
          </ac:spMkLst>
        </pc:spChg>
        <pc:picChg chg="add mod">
          <ac:chgData name="Rajorshi Biswas" userId="13142dca-a5ef-41c4-97fb-2a21b1d61c2b" providerId="ADAL" clId="{762FD770-C271-48AF-8D11-BB13DD873092}" dt="2019-09-08T22:05:47.622" v="2222" actId="1038"/>
          <ac:picMkLst>
            <pc:docMk/>
            <pc:sldMk cId="863639980" sldId="274"/>
            <ac:picMk id="7" creationId="{B46522E4-F18D-4D98-922D-A8C0D46E42BE}"/>
          </ac:picMkLst>
        </pc:picChg>
        <pc:picChg chg="del">
          <ac:chgData name="Rajorshi Biswas" userId="13142dca-a5ef-41c4-97fb-2a21b1d61c2b" providerId="ADAL" clId="{762FD770-C271-48AF-8D11-BB13DD873092}" dt="2019-09-08T21:03:26.127" v="1479" actId="478"/>
          <ac:picMkLst>
            <pc:docMk/>
            <pc:sldMk cId="863639980" sldId="274"/>
            <ac:picMk id="8" creationId="{FFFA84B9-99D2-4C03-9A9D-0AC749C3A275}"/>
          </ac:picMkLst>
        </pc:picChg>
        <pc:picChg chg="add ord">
          <ac:chgData name="Rajorshi Biswas" userId="13142dca-a5ef-41c4-97fb-2a21b1d61c2b" providerId="ADAL" clId="{762FD770-C271-48AF-8D11-BB13DD873092}" dt="2019-09-08T22:05:26.385" v="2205" actId="167"/>
          <ac:picMkLst>
            <pc:docMk/>
            <pc:sldMk cId="863639980" sldId="274"/>
            <ac:picMk id="9" creationId="{F83489B0-7862-4897-A5B2-6F63D7C843BD}"/>
          </ac:picMkLst>
        </pc:picChg>
        <pc:picChg chg="add mod">
          <ac:chgData name="Rajorshi Biswas" userId="13142dca-a5ef-41c4-97fb-2a21b1d61c2b" providerId="ADAL" clId="{762FD770-C271-48AF-8D11-BB13DD873092}" dt="2019-09-08T22:05:47.622" v="2222" actId="1038"/>
          <ac:picMkLst>
            <pc:docMk/>
            <pc:sldMk cId="863639980" sldId="274"/>
            <ac:picMk id="10" creationId="{5C3FAA14-DF25-436F-8F6C-EC5FF8D474A7}"/>
          </ac:picMkLst>
        </pc:picChg>
        <pc:picChg chg="del">
          <ac:chgData name="Rajorshi Biswas" userId="13142dca-a5ef-41c4-97fb-2a21b1d61c2b" providerId="ADAL" clId="{762FD770-C271-48AF-8D11-BB13DD873092}" dt="2019-09-08T21:03:27.814" v="1480" actId="478"/>
          <ac:picMkLst>
            <pc:docMk/>
            <pc:sldMk cId="863639980" sldId="274"/>
            <ac:picMk id="12" creationId="{B3931510-B649-43B0-AC0F-E77E7FFCE8C7}"/>
          </ac:picMkLst>
        </pc:picChg>
      </pc:sldChg>
      <pc:sldChg chg="addSp delSp modSp add del">
        <pc:chgData name="Rajorshi Biswas" userId="13142dca-a5ef-41c4-97fb-2a21b1d61c2b" providerId="ADAL" clId="{762FD770-C271-48AF-8D11-BB13DD873092}" dt="2019-09-08T22:06:36.056" v="2256" actId="2696"/>
        <pc:sldMkLst>
          <pc:docMk/>
          <pc:sldMk cId="1906044300" sldId="275"/>
        </pc:sldMkLst>
        <pc:picChg chg="del">
          <ac:chgData name="Rajorshi Biswas" userId="13142dca-a5ef-41c4-97fb-2a21b1d61c2b" providerId="ADAL" clId="{762FD770-C271-48AF-8D11-BB13DD873092}" dt="2019-09-08T21:04:16.725" v="1493" actId="478"/>
          <ac:picMkLst>
            <pc:docMk/>
            <pc:sldMk cId="1906044300" sldId="275"/>
            <ac:picMk id="7" creationId="{B46522E4-F18D-4D98-922D-A8C0D46E42BE}"/>
          </ac:picMkLst>
        </pc:picChg>
        <pc:picChg chg="add mod">
          <ac:chgData name="Rajorshi Biswas" userId="13142dca-a5ef-41c4-97fb-2a21b1d61c2b" providerId="ADAL" clId="{762FD770-C271-48AF-8D11-BB13DD873092}" dt="2019-09-08T21:04:22.364" v="1501" actId="1076"/>
          <ac:picMkLst>
            <pc:docMk/>
            <pc:sldMk cId="1906044300" sldId="275"/>
            <ac:picMk id="8" creationId="{48AA322D-B558-493F-A5FF-F511D87A6CEF}"/>
          </ac:picMkLst>
        </pc:picChg>
        <pc:picChg chg="add del">
          <ac:chgData name="Rajorshi Biswas" userId="13142dca-a5ef-41c4-97fb-2a21b1d61c2b" providerId="ADAL" clId="{762FD770-C271-48AF-8D11-BB13DD873092}" dt="2019-09-08T22:06:33.869" v="2255" actId="478"/>
          <ac:picMkLst>
            <pc:docMk/>
            <pc:sldMk cId="1906044300" sldId="275"/>
            <ac:picMk id="9" creationId="{3234F272-16AD-4BEE-95F2-539B1453D0DE}"/>
          </ac:picMkLst>
        </pc:picChg>
        <pc:picChg chg="del">
          <ac:chgData name="Rajorshi Biswas" userId="13142dca-a5ef-41c4-97fb-2a21b1d61c2b" providerId="ADAL" clId="{762FD770-C271-48AF-8D11-BB13DD873092}" dt="2019-09-08T21:04:18.381" v="1494" actId="478"/>
          <ac:picMkLst>
            <pc:docMk/>
            <pc:sldMk cId="1906044300" sldId="275"/>
            <ac:picMk id="10" creationId="{5C3FAA14-DF25-436F-8F6C-EC5FF8D474A7}"/>
          </ac:picMkLst>
        </pc:picChg>
        <pc:picChg chg="add mod">
          <ac:chgData name="Rajorshi Biswas" userId="13142dca-a5ef-41c4-97fb-2a21b1d61c2b" providerId="ADAL" clId="{762FD770-C271-48AF-8D11-BB13DD873092}" dt="2019-09-08T22:06:19.324" v="2252" actId="1076"/>
          <ac:picMkLst>
            <pc:docMk/>
            <pc:sldMk cId="1906044300" sldId="275"/>
            <ac:picMk id="12" creationId="{B05C4B47-4E65-46CC-9E4B-9063538A220B}"/>
          </ac:picMkLst>
        </pc:picChg>
      </pc:sldChg>
      <pc:sldChg chg="addSp modSp add">
        <pc:chgData name="Rajorshi Biswas" userId="13142dca-a5ef-41c4-97fb-2a21b1d61c2b" providerId="ADAL" clId="{762FD770-C271-48AF-8D11-BB13DD873092}" dt="2019-09-08T21:18:26.027" v="1793" actId="1076"/>
        <pc:sldMkLst>
          <pc:docMk/>
          <pc:sldMk cId="1325559321" sldId="276"/>
        </pc:sldMkLst>
        <pc:spChg chg="mod">
          <ac:chgData name="Rajorshi Biswas" userId="13142dca-a5ef-41c4-97fb-2a21b1d61c2b" providerId="ADAL" clId="{762FD770-C271-48AF-8D11-BB13DD873092}" dt="2019-09-08T21:05:26.515" v="1513" actId="20577"/>
          <ac:spMkLst>
            <pc:docMk/>
            <pc:sldMk cId="1325559321" sldId="276"/>
            <ac:spMk id="2" creationId="{790BFD43-F0DE-4ACD-A412-B00AD026A605}"/>
          </ac:spMkLst>
        </pc:spChg>
        <pc:spChg chg="mod">
          <ac:chgData name="Rajorshi Biswas" userId="13142dca-a5ef-41c4-97fb-2a21b1d61c2b" providerId="ADAL" clId="{762FD770-C271-48AF-8D11-BB13DD873092}" dt="2019-09-08T21:13:20.775" v="1758" actId="20577"/>
          <ac:spMkLst>
            <pc:docMk/>
            <pc:sldMk cId="1325559321" sldId="276"/>
            <ac:spMk id="3" creationId="{B3770AE8-E942-4CD0-85EA-432096C260D6}"/>
          </ac:spMkLst>
        </pc:spChg>
        <pc:picChg chg="add">
          <ac:chgData name="Rajorshi Biswas" userId="13142dca-a5ef-41c4-97fb-2a21b1d61c2b" providerId="ADAL" clId="{762FD770-C271-48AF-8D11-BB13DD873092}" dt="2019-09-08T21:05:22.656" v="1506"/>
          <ac:picMkLst>
            <pc:docMk/>
            <pc:sldMk cId="1325559321" sldId="276"/>
            <ac:picMk id="4" creationId="{BBEE5A4D-9CD3-41C3-A988-8A8880B75054}"/>
          </ac:picMkLst>
        </pc:picChg>
        <pc:picChg chg="add mod">
          <ac:chgData name="Rajorshi Biswas" userId="13142dca-a5ef-41c4-97fb-2a21b1d61c2b" providerId="ADAL" clId="{762FD770-C271-48AF-8D11-BB13DD873092}" dt="2019-09-08T21:18:26.027" v="1793" actId="1076"/>
          <ac:picMkLst>
            <pc:docMk/>
            <pc:sldMk cId="1325559321" sldId="276"/>
            <ac:picMk id="7" creationId="{3710750F-1221-4676-9D7E-969BA4A39C21}"/>
          </ac:picMkLst>
        </pc:picChg>
        <pc:picChg chg="add">
          <ac:chgData name="Rajorshi Biswas" userId="13142dca-a5ef-41c4-97fb-2a21b1d61c2b" providerId="ADAL" clId="{762FD770-C271-48AF-8D11-BB13DD873092}" dt="2019-09-08T21:16:48.903" v="1777"/>
          <ac:picMkLst>
            <pc:docMk/>
            <pc:sldMk cId="1325559321" sldId="276"/>
            <ac:picMk id="8" creationId="{1946A5CB-C0DC-42BB-A285-27C3DA906ED3}"/>
          </ac:picMkLst>
        </pc:picChg>
        <pc:cxnChg chg="add">
          <ac:chgData name="Rajorshi Biswas" userId="13142dca-a5ef-41c4-97fb-2a21b1d61c2b" providerId="ADAL" clId="{762FD770-C271-48AF-8D11-BB13DD873092}" dt="2019-09-08T21:05:22.656" v="1506"/>
          <ac:cxnSpMkLst>
            <pc:docMk/>
            <pc:sldMk cId="1325559321" sldId="276"/>
            <ac:cxnSpMk id="5" creationId="{98112909-4B62-4D26-A56D-9530764B6F97}"/>
          </ac:cxnSpMkLst>
        </pc:cxnChg>
      </pc:sldChg>
      <pc:sldChg chg="modSp add">
        <pc:chgData name="Rajorshi Biswas" userId="13142dca-a5ef-41c4-97fb-2a21b1d61c2b" providerId="ADAL" clId="{762FD770-C271-48AF-8D11-BB13DD873092}" dt="2019-09-09T04:41:52.863" v="2668" actId="20577"/>
        <pc:sldMkLst>
          <pc:docMk/>
          <pc:sldMk cId="3618387520" sldId="277"/>
        </pc:sldMkLst>
        <pc:spChg chg="mod">
          <ac:chgData name="Rajorshi Biswas" userId="13142dca-a5ef-41c4-97fb-2a21b1d61c2b" providerId="ADAL" clId="{762FD770-C271-48AF-8D11-BB13DD873092}" dt="2019-09-08T22:58:33.883" v="2666" actId="1076"/>
          <ac:spMkLst>
            <pc:docMk/>
            <pc:sldMk cId="3618387520" sldId="277"/>
            <ac:spMk id="2" creationId="{E8619F4E-BA61-4DA6-AAB3-4A76FFAA3115}"/>
          </ac:spMkLst>
        </pc:spChg>
        <pc:spChg chg="mod">
          <ac:chgData name="Rajorshi Biswas" userId="13142dca-a5ef-41c4-97fb-2a21b1d61c2b" providerId="ADAL" clId="{762FD770-C271-48AF-8D11-BB13DD873092}" dt="2019-09-09T04:41:52.863" v="2668" actId="20577"/>
          <ac:spMkLst>
            <pc:docMk/>
            <pc:sldMk cId="3618387520" sldId="277"/>
            <ac:spMk id="3" creationId="{AD86F5EB-F2D6-4026-8CB7-4084522C43D0}"/>
          </ac:spMkLst>
        </pc:spChg>
      </pc:sldChg>
      <pc:sldChg chg="delSp modSp add">
        <pc:chgData name="Rajorshi Biswas" userId="13142dca-a5ef-41c4-97fb-2a21b1d61c2b" providerId="ADAL" clId="{762FD770-C271-48AF-8D11-BB13DD873092}" dt="2019-09-09T04:43:12.418" v="2744" actId="1076"/>
        <pc:sldMkLst>
          <pc:docMk/>
          <pc:sldMk cId="1373675732" sldId="278"/>
        </pc:sldMkLst>
        <pc:spChg chg="mod">
          <ac:chgData name="Rajorshi Biswas" userId="13142dca-a5ef-41c4-97fb-2a21b1d61c2b" providerId="ADAL" clId="{762FD770-C271-48AF-8D11-BB13DD873092}" dt="2019-09-09T04:43:12.418" v="2744" actId="1076"/>
          <ac:spMkLst>
            <pc:docMk/>
            <pc:sldMk cId="1373675732" sldId="278"/>
            <ac:spMk id="2" creationId="{1D2FFD8B-42CC-4DC5-895B-6546BD783DBA}"/>
          </ac:spMkLst>
        </pc:spChg>
        <pc:spChg chg="del">
          <ac:chgData name="Rajorshi Biswas" userId="13142dca-a5ef-41c4-97fb-2a21b1d61c2b" providerId="ADAL" clId="{762FD770-C271-48AF-8D11-BB13DD873092}" dt="2019-09-09T04:42:09.700" v="2670" actId="478"/>
          <ac:spMkLst>
            <pc:docMk/>
            <pc:sldMk cId="1373675732" sldId="278"/>
            <ac:spMk id="3" creationId="{D6ABE687-64C4-429D-9496-A97369BB69B2}"/>
          </ac:spMkLst>
        </pc:spChg>
      </pc:sldChg>
    </pc:docChg>
  </pc:docChgLst>
  <pc:docChgLst>
    <pc:chgData name="Rajorshi Biswas" userId="13142dca-a5ef-41c4-97fb-2a21b1d61c2b" providerId="ADAL" clId="{4339DB5F-480F-4A1A-9F2B-1BB37F4DD8BD}"/>
    <pc:docChg chg="undo custSel modSld">
      <pc:chgData name="Rajorshi Biswas" userId="13142dca-a5ef-41c4-97fb-2a21b1d61c2b" providerId="ADAL" clId="{4339DB5F-480F-4A1A-9F2B-1BB37F4DD8BD}" dt="2019-09-14T18:13:34.047" v="276" actId="207"/>
      <pc:docMkLst>
        <pc:docMk/>
      </pc:docMkLst>
      <pc:sldChg chg="addSp delSp">
        <pc:chgData name="Rajorshi Biswas" userId="13142dca-a5ef-41c4-97fb-2a21b1d61c2b" providerId="ADAL" clId="{4339DB5F-480F-4A1A-9F2B-1BB37F4DD8BD}" dt="2019-09-14T18:12:23.995" v="266" actId="478"/>
        <pc:sldMkLst>
          <pc:docMk/>
          <pc:sldMk cId="1432856680" sldId="257"/>
        </pc:sldMkLst>
        <pc:picChg chg="add del">
          <ac:chgData name="Rajorshi Biswas" userId="13142dca-a5ef-41c4-97fb-2a21b1d61c2b" providerId="ADAL" clId="{4339DB5F-480F-4A1A-9F2B-1BB37F4DD8BD}" dt="2019-09-14T18:12:23.995" v="266" actId="478"/>
          <ac:picMkLst>
            <pc:docMk/>
            <pc:sldMk cId="1432856680" sldId="257"/>
            <ac:picMk id="8" creationId="{9B98E4D9-4795-4094-862D-DE8A52E21C2D}"/>
          </ac:picMkLst>
        </pc:picChg>
        <pc:picChg chg="add">
          <ac:chgData name="Rajorshi Biswas" userId="13142dca-a5ef-41c4-97fb-2a21b1d61c2b" providerId="ADAL" clId="{4339DB5F-480F-4A1A-9F2B-1BB37F4DD8BD}" dt="2019-09-14T18:12:18.964" v="265"/>
          <ac:picMkLst>
            <pc:docMk/>
            <pc:sldMk cId="1432856680" sldId="257"/>
            <ac:picMk id="9" creationId="{A48E8619-B559-4F93-BD20-D99520643286}"/>
          </ac:picMkLst>
        </pc:picChg>
      </pc:sldChg>
      <pc:sldChg chg="addSp modSp">
        <pc:chgData name="Rajorshi Biswas" userId="13142dca-a5ef-41c4-97fb-2a21b1d61c2b" providerId="ADAL" clId="{4339DB5F-480F-4A1A-9F2B-1BB37F4DD8BD}" dt="2019-09-14T18:08:25.398" v="250" actId="14100"/>
        <pc:sldMkLst>
          <pc:docMk/>
          <pc:sldMk cId="324471439" sldId="260"/>
        </pc:sldMkLst>
        <pc:spChg chg="add mod">
          <ac:chgData name="Rajorshi Biswas" userId="13142dca-a5ef-41c4-97fb-2a21b1d61c2b" providerId="ADAL" clId="{4339DB5F-480F-4A1A-9F2B-1BB37F4DD8BD}" dt="2019-09-14T18:08:25.398" v="250" actId="14100"/>
          <ac:spMkLst>
            <pc:docMk/>
            <pc:sldMk cId="324471439" sldId="260"/>
            <ac:spMk id="11" creationId="{C0A0EE00-1CF5-4C0D-8AA2-805AE5C9BB67}"/>
          </ac:spMkLst>
        </pc:spChg>
      </pc:sldChg>
      <pc:sldChg chg="addSp modSp">
        <pc:chgData name="Rajorshi Biswas" userId="13142dca-a5ef-41c4-97fb-2a21b1d61c2b" providerId="ADAL" clId="{4339DB5F-480F-4A1A-9F2B-1BB37F4DD8BD}" dt="2019-09-14T18:08:09.111" v="245" actId="1076"/>
        <pc:sldMkLst>
          <pc:docMk/>
          <pc:sldMk cId="4005635526" sldId="261"/>
        </pc:sldMkLst>
        <pc:spChg chg="add mod">
          <ac:chgData name="Rajorshi Biswas" userId="13142dca-a5ef-41c4-97fb-2a21b1d61c2b" providerId="ADAL" clId="{4339DB5F-480F-4A1A-9F2B-1BB37F4DD8BD}" dt="2019-09-14T18:08:06.793" v="244" actId="14100"/>
          <ac:spMkLst>
            <pc:docMk/>
            <pc:sldMk cId="4005635526" sldId="261"/>
            <ac:spMk id="9" creationId="{E300DBBA-5D0F-48EC-93FA-38421BDA7A5C}"/>
          </ac:spMkLst>
        </pc:spChg>
        <pc:picChg chg="mod">
          <ac:chgData name="Rajorshi Biswas" userId="13142dca-a5ef-41c4-97fb-2a21b1d61c2b" providerId="ADAL" clId="{4339DB5F-480F-4A1A-9F2B-1BB37F4DD8BD}" dt="2019-09-14T18:08:09.111" v="245" actId="1076"/>
          <ac:picMkLst>
            <pc:docMk/>
            <pc:sldMk cId="4005635526" sldId="261"/>
            <ac:picMk id="11" creationId="{B42BEB4B-C819-4FAC-B968-BF1E5DC37286}"/>
          </ac:picMkLst>
        </pc:picChg>
      </pc:sldChg>
      <pc:sldChg chg="modSp">
        <pc:chgData name="Rajorshi Biswas" userId="13142dca-a5ef-41c4-97fb-2a21b1d61c2b" providerId="ADAL" clId="{4339DB5F-480F-4A1A-9F2B-1BB37F4DD8BD}" dt="2019-09-14T18:13:34.047" v="276" actId="207"/>
        <pc:sldMkLst>
          <pc:docMk/>
          <pc:sldMk cId="2656724416" sldId="262"/>
        </pc:sldMkLst>
        <pc:graphicFrameChg chg="modGraphic">
          <ac:chgData name="Rajorshi Biswas" userId="13142dca-a5ef-41c4-97fb-2a21b1d61c2b" providerId="ADAL" clId="{4339DB5F-480F-4A1A-9F2B-1BB37F4DD8BD}" dt="2019-09-14T18:13:34.047" v="276" actId="207"/>
          <ac:graphicFrameMkLst>
            <pc:docMk/>
            <pc:sldMk cId="2656724416" sldId="262"/>
            <ac:graphicFrameMk id="12" creationId="{67ADB6E8-2AD6-42DD-A2A4-C3C7E59F6507}"/>
          </ac:graphicFrameMkLst>
        </pc:graphicFrameChg>
        <pc:picChg chg="ord">
          <ac:chgData name="Rajorshi Biswas" userId="13142dca-a5ef-41c4-97fb-2a21b1d61c2b" providerId="ADAL" clId="{4339DB5F-480F-4A1A-9F2B-1BB37F4DD8BD}" dt="2019-09-14T18:13:07.333" v="274" actId="167"/>
          <ac:picMkLst>
            <pc:docMk/>
            <pc:sldMk cId="2656724416" sldId="262"/>
            <ac:picMk id="19" creationId="{E4EC3C3B-5A3D-44DB-8F89-A56EB46F1514}"/>
          </ac:picMkLst>
        </pc:picChg>
      </pc:sldChg>
      <pc:sldChg chg="addSp modSp">
        <pc:chgData name="Rajorshi Biswas" userId="13142dca-a5ef-41c4-97fb-2a21b1d61c2b" providerId="ADAL" clId="{4339DB5F-480F-4A1A-9F2B-1BB37F4DD8BD}" dt="2019-09-14T18:07:40" v="240" actId="1076"/>
        <pc:sldMkLst>
          <pc:docMk/>
          <pc:sldMk cId="1761474267" sldId="263"/>
        </pc:sldMkLst>
        <pc:spChg chg="mod ord">
          <ac:chgData name="Rajorshi Biswas" userId="13142dca-a5ef-41c4-97fb-2a21b1d61c2b" providerId="ADAL" clId="{4339DB5F-480F-4A1A-9F2B-1BB37F4DD8BD}" dt="2019-09-14T18:07:10.188" v="229" actId="1076"/>
          <ac:spMkLst>
            <pc:docMk/>
            <pc:sldMk cId="1761474267" sldId="263"/>
            <ac:spMk id="12" creationId="{937E4ED7-9229-4C7B-BACB-936C757FE667}"/>
          </ac:spMkLst>
        </pc:spChg>
        <pc:spChg chg="mod ord">
          <ac:chgData name="Rajorshi Biswas" userId="13142dca-a5ef-41c4-97fb-2a21b1d61c2b" providerId="ADAL" clId="{4339DB5F-480F-4A1A-9F2B-1BB37F4DD8BD}" dt="2019-09-14T18:07:17.751" v="231" actId="1076"/>
          <ac:spMkLst>
            <pc:docMk/>
            <pc:sldMk cId="1761474267" sldId="263"/>
            <ac:spMk id="15" creationId="{5E1FCD80-0640-4C23-B999-BFF059D24971}"/>
          </ac:spMkLst>
        </pc:spChg>
        <pc:spChg chg="add mod">
          <ac:chgData name="Rajorshi Biswas" userId="13142dca-a5ef-41c4-97fb-2a21b1d61c2b" providerId="ADAL" clId="{4339DB5F-480F-4A1A-9F2B-1BB37F4DD8BD}" dt="2019-09-14T18:06:44.586" v="223" actId="14100"/>
          <ac:spMkLst>
            <pc:docMk/>
            <pc:sldMk cId="1761474267" sldId="263"/>
            <ac:spMk id="20" creationId="{3C0DDDCF-4339-4BE9-8211-3ADA18AF8961}"/>
          </ac:spMkLst>
        </pc:spChg>
        <pc:spChg chg="add mod">
          <ac:chgData name="Rajorshi Biswas" userId="13142dca-a5ef-41c4-97fb-2a21b1d61c2b" providerId="ADAL" clId="{4339DB5F-480F-4A1A-9F2B-1BB37F4DD8BD}" dt="2019-09-14T18:06:52.226" v="225" actId="1076"/>
          <ac:spMkLst>
            <pc:docMk/>
            <pc:sldMk cId="1761474267" sldId="263"/>
            <ac:spMk id="21" creationId="{AC363586-AF12-4704-BEBA-9E66A5481DBA}"/>
          </ac:spMkLst>
        </pc:spChg>
        <pc:cxnChg chg="mod ord">
          <ac:chgData name="Rajorshi Biswas" userId="13142dca-a5ef-41c4-97fb-2a21b1d61c2b" providerId="ADAL" clId="{4339DB5F-480F-4A1A-9F2B-1BB37F4DD8BD}" dt="2019-09-14T18:07:29.391" v="237" actId="166"/>
          <ac:cxnSpMkLst>
            <pc:docMk/>
            <pc:sldMk cId="1761474267" sldId="263"/>
            <ac:cxnSpMk id="11" creationId="{ED3A38FB-BA49-4452-86B7-66FDC1CCAFCF}"/>
          </ac:cxnSpMkLst>
        </pc:cxnChg>
        <pc:cxnChg chg="mod ord">
          <ac:chgData name="Rajorshi Biswas" userId="13142dca-a5ef-41c4-97fb-2a21b1d61c2b" providerId="ADAL" clId="{4339DB5F-480F-4A1A-9F2B-1BB37F4DD8BD}" dt="2019-09-14T18:07:40" v="240" actId="1076"/>
          <ac:cxnSpMkLst>
            <pc:docMk/>
            <pc:sldMk cId="1761474267" sldId="263"/>
            <ac:cxnSpMk id="14" creationId="{C097C47B-CBA5-4F4F-817C-895D4030B334}"/>
          </ac:cxnSpMkLst>
        </pc:cxnChg>
      </pc:sldChg>
      <pc:sldChg chg="addSp modSp">
        <pc:chgData name="Rajorshi Biswas" userId="13142dca-a5ef-41c4-97fb-2a21b1d61c2b" providerId="ADAL" clId="{4339DB5F-480F-4A1A-9F2B-1BB37F4DD8BD}" dt="2019-09-14T18:06:23.148" v="219" actId="1076"/>
        <pc:sldMkLst>
          <pc:docMk/>
          <pc:sldMk cId="801278391" sldId="264"/>
        </pc:sldMkLst>
        <pc:spChg chg="add mod">
          <ac:chgData name="Rajorshi Biswas" userId="13142dca-a5ef-41c4-97fb-2a21b1d61c2b" providerId="ADAL" clId="{4339DB5F-480F-4A1A-9F2B-1BB37F4DD8BD}" dt="2019-09-14T18:05:28.128" v="208" actId="14100"/>
          <ac:spMkLst>
            <pc:docMk/>
            <pc:sldMk cId="801278391" sldId="264"/>
            <ac:spMk id="43" creationId="{F18B51A0-8BA9-485F-A2E9-4533492CB7F4}"/>
          </ac:spMkLst>
        </pc:spChg>
        <pc:spChg chg="mod ord">
          <ac:chgData name="Rajorshi Biswas" userId="13142dca-a5ef-41c4-97fb-2a21b1d61c2b" providerId="ADAL" clId="{4339DB5F-480F-4A1A-9F2B-1BB37F4DD8BD}" dt="2019-09-14T18:06:23.148" v="219" actId="1076"/>
          <ac:spMkLst>
            <pc:docMk/>
            <pc:sldMk cId="801278391" sldId="264"/>
            <ac:spMk id="45" creationId="{DBC14F30-54F3-450A-9E84-40181CA78025}"/>
          </ac:spMkLst>
        </pc:spChg>
        <pc:spChg chg="add mod">
          <ac:chgData name="Rajorshi Biswas" userId="13142dca-a5ef-41c4-97fb-2a21b1d61c2b" providerId="ADAL" clId="{4339DB5F-480F-4A1A-9F2B-1BB37F4DD8BD}" dt="2019-09-14T18:05:45.940" v="212" actId="1076"/>
          <ac:spMkLst>
            <pc:docMk/>
            <pc:sldMk cId="801278391" sldId="264"/>
            <ac:spMk id="52" creationId="{A9DECF5B-2291-45A1-8754-FD53D676DD53}"/>
          </ac:spMkLst>
        </pc:spChg>
        <pc:picChg chg="mod">
          <ac:chgData name="Rajorshi Biswas" userId="13142dca-a5ef-41c4-97fb-2a21b1d61c2b" providerId="ADAL" clId="{4339DB5F-480F-4A1A-9F2B-1BB37F4DD8BD}" dt="2019-09-14T18:05:32.753" v="211" actId="1076"/>
          <ac:picMkLst>
            <pc:docMk/>
            <pc:sldMk cId="801278391" sldId="264"/>
            <ac:picMk id="41" creationId="{5F061841-D51D-4587-9E4B-0A956540E2DD}"/>
          </ac:picMkLst>
        </pc:picChg>
      </pc:sldChg>
      <pc:sldChg chg="modSp">
        <pc:chgData name="Rajorshi Biswas" userId="13142dca-a5ef-41c4-97fb-2a21b1d61c2b" providerId="ADAL" clId="{4339DB5F-480F-4A1A-9F2B-1BB37F4DD8BD}" dt="2019-09-14T18:01:48.055" v="107" actId="20577"/>
        <pc:sldMkLst>
          <pc:docMk/>
          <pc:sldMk cId="2319982839" sldId="268"/>
        </pc:sldMkLst>
        <pc:spChg chg="mod">
          <ac:chgData name="Rajorshi Biswas" userId="13142dca-a5ef-41c4-97fb-2a21b1d61c2b" providerId="ADAL" clId="{4339DB5F-480F-4A1A-9F2B-1BB37F4DD8BD}" dt="2019-09-14T18:01:48.055" v="107" actId="20577"/>
          <ac:spMkLst>
            <pc:docMk/>
            <pc:sldMk cId="2319982839" sldId="268"/>
            <ac:spMk id="44" creationId="{6DDC3C5A-C597-48B1-9C1D-EED9D20DAEA7}"/>
          </ac:spMkLst>
        </pc:spChg>
        <pc:picChg chg="mod ord">
          <ac:chgData name="Rajorshi Biswas" userId="13142dca-a5ef-41c4-97fb-2a21b1d61c2b" providerId="ADAL" clId="{4339DB5F-480F-4A1A-9F2B-1BB37F4DD8BD}" dt="2019-09-14T17:56:41.280" v="2" actId="167"/>
          <ac:picMkLst>
            <pc:docMk/>
            <pc:sldMk cId="2319982839" sldId="268"/>
            <ac:picMk id="22" creationId="{185B17A5-27EA-438E-8B62-AB83966C9162}"/>
          </ac:picMkLst>
        </pc:picChg>
      </pc:sldChg>
      <pc:sldChg chg="addSp delSp modSp">
        <pc:chgData name="Rajorshi Biswas" userId="13142dca-a5ef-41c4-97fb-2a21b1d61c2b" providerId="ADAL" clId="{4339DB5F-480F-4A1A-9F2B-1BB37F4DD8BD}" dt="2019-09-14T18:03:32.196" v="141" actId="20577"/>
        <pc:sldMkLst>
          <pc:docMk/>
          <pc:sldMk cId="4099192812" sldId="269"/>
        </pc:sldMkLst>
        <pc:spChg chg="add del mod">
          <ac:chgData name="Rajorshi Biswas" userId="13142dca-a5ef-41c4-97fb-2a21b1d61c2b" providerId="ADAL" clId="{4339DB5F-480F-4A1A-9F2B-1BB37F4DD8BD}" dt="2019-09-14T18:02:54.185" v="125" actId="478"/>
          <ac:spMkLst>
            <pc:docMk/>
            <pc:sldMk cId="4099192812" sldId="269"/>
            <ac:spMk id="3" creationId="{975A441D-09F3-464B-BB59-8C2D727956FA}"/>
          </ac:spMkLst>
        </pc:spChg>
        <pc:spChg chg="add mod">
          <ac:chgData name="Rajorshi Biswas" userId="13142dca-a5ef-41c4-97fb-2a21b1d61c2b" providerId="ADAL" clId="{4339DB5F-480F-4A1A-9F2B-1BB37F4DD8BD}" dt="2019-09-14T18:03:25.556" v="138" actId="1076"/>
          <ac:spMkLst>
            <pc:docMk/>
            <pc:sldMk cId="4099192812" sldId="269"/>
            <ac:spMk id="7" creationId="{BB216835-6B50-4DB9-BD16-F830BD82F64B}"/>
          </ac:spMkLst>
        </pc:spChg>
        <pc:spChg chg="add mod">
          <ac:chgData name="Rajorshi Biswas" userId="13142dca-a5ef-41c4-97fb-2a21b1d61c2b" providerId="ADAL" clId="{4339DB5F-480F-4A1A-9F2B-1BB37F4DD8BD}" dt="2019-09-14T18:03:32.196" v="141" actId="20577"/>
          <ac:spMkLst>
            <pc:docMk/>
            <pc:sldMk cId="4099192812" sldId="269"/>
            <ac:spMk id="12" creationId="{6373261E-98B6-4DE7-BECF-A893EA6E3143}"/>
          </ac:spMkLst>
        </pc:spChg>
        <pc:picChg chg="ord">
          <ac:chgData name="Rajorshi Biswas" userId="13142dca-a5ef-41c4-97fb-2a21b1d61c2b" providerId="ADAL" clId="{4339DB5F-480F-4A1A-9F2B-1BB37F4DD8BD}" dt="2019-09-14T18:02:06.327" v="109" actId="167"/>
          <ac:picMkLst>
            <pc:docMk/>
            <pc:sldMk cId="4099192812" sldId="269"/>
            <ac:picMk id="9" creationId="{120B08E1-A00F-42B7-B222-28FB5DE1F1BC}"/>
          </ac:picMkLst>
        </pc:picChg>
      </pc:sldChg>
      <pc:sldChg chg="addSp modSp">
        <pc:chgData name="Rajorshi Biswas" userId="13142dca-a5ef-41c4-97fb-2a21b1d61c2b" providerId="ADAL" clId="{4339DB5F-480F-4A1A-9F2B-1BB37F4DD8BD}" dt="2019-09-14T18:03:43.727" v="143" actId="1076"/>
        <pc:sldMkLst>
          <pc:docMk/>
          <pc:sldMk cId="2738611691" sldId="270"/>
        </pc:sldMkLst>
        <pc:spChg chg="add mod">
          <ac:chgData name="Rajorshi Biswas" userId="13142dca-a5ef-41c4-97fb-2a21b1d61c2b" providerId="ADAL" clId="{4339DB5F-480F-4A1A-9F2B-1BB37F4DD8BD}" dt="2019-09-14T18:03:43.727" v="143" actId="1076"/>
          <ac:spMkLst>
            <pc:docMk/>
            <pc:sldMk cId="2738611691" sldId="270"/>
            <ac:spMk id="10" creationId="{FC8523F6-0230-4F26-B3A2-889793FA839D}"/>
          </ac:spMkLst>
        </pc:spChg>
        <pc:spChg chg="add mod">
          <ac:chgData name="Rajorshi Biswas" userId="13142dca-a5ef-41c4-97fb-2a21b1d61c2b" providerId="ADAL" clId="{4339DB5F-480F-4A1A-9F2B-1BB37F4DD8BD}" dt="2019-09-14T18:03:43.727" v="143" actId="1076"/>
          <ac:spMkLst>
            <pc:docMk/>
            <pc:sldMk cId="2738611691" sldId="270"/>
            <ac:spMk id="13" creationId="{CD66AAE3-9A94-469C-915B-1E41B991D187}"/>
          </ac:spMkLst>
        </pc:spChg>
      </pc:sldChg>
      <pc:sldChg chg="addSp modSp">
        <pc:chgData name="Rajorshi Biswas" userId="13142dca-a5ef-41c4-97fb-2a21b1d61c2b" providerId="ADAL" clId="{4339DB5F-480F-4A1A-9F2B-1BB37F4DD8BD}" dt="2019-09-14T18:04:16.533" v="169" actId="20577"/>
        <pc:sldMkLst>
          <pc:docMk/>
          <pc:sldMk cId="1790628876" sldId="271"/>
        </pc:sldMkLst>
        <pc:spChg chg="mod">
          <ac:chgData name="Rajorshi Biswas" userId="13142dca-a5ef-41c4-97fb-2a21b1d61c2b" providerId="ADAL" clId="{4339DB5F-480F-4A1A-9F2B-1BB37F4DD8BD}" dt="2019-09-14T18:04:16.533" v="169" actId="20577"/>
          <ac:spMkLst>
            <pc:docMk/>
            <pc:sldMk cId="1790628876" sldId="271"/>
            <ac:spMk id="11" creationId="{09B95261-2CC7-470B-8441-6C66997CF039}"/>
          </ac:spMkLst>
        </pc:spChg>
        <pc:spChg chg="add mod">
          <ac:chgData name="Rajorshi Biswas" userId="13142dca-a5ef-41c4-97fb-2a21b1d61c2b" providerId="ADAL" clId="{4339DB5F-480F-4A1A-9F2B-1BB37F4DD8BD}" dt="2019-09-14T18:03:48.852" v="145" actId="1076"/>
          <ac:spMkLst>
            <pc:docMk/>
            <pc:sldMk cId="1790628876" sldId="271"/>
            <ac:spMk id="12" creationId="{D851FF80-CBF7-430A-A08D-8208E9DD516D}"/>
          </ac:spMkLst>
        </pc:spChg>
        <pc:spChg chg="add mod">
          <ac:chgData name="Rajorshi Biswas" userId="13142dca-a5ef-41c4-97fb-2a21b1d61c2b" providerId="ADAL" clId="{4339DB5F-480F-4A1A-9F2B-1BB37F4DD8BD}" dt="2019-09-14T18:03:48.852" v="145" actId="1076"/>
          <ac:spMkLst>
            <pc:docMk/>
            <pc:sldMk cId="1790628876" sldId="271"/>
            <ac:spMk id="13" creationId="{0BD18EB3-4BD9-4560-A1D9-31F1392C35D4}"/>
          </ac:spMkLst>
        </pc:spChg>
      </pc:sldChg>
      <pc:sldChg chg="addSp modSp">
        <pc:chgData name="Rajorshi Biswas" userId="13142dca-a5ef-41c4-97fb-2a21b1d61c2b" providerId="ADAL" clId="{4339DB5F-480F-4A1A-9F2B-1BB37F4DD8BD}" dt="2019-09-14T18:04:44.647" v="201" actId="1076"/>
        <pc:sldMkLst>
          <pc:docMk/>
          <pc:sldMk cId="1133306353" sldId="272"/>
        </pc:sldMkLst>
        <pc:spChg chg="mod">
          <ac:chgData name="Rajorshi Biswas" userId="13142dca-a5ef-41c4-97fb-2a21b1d61c2b" providerId="ADAL" clId="{4339DB5F-480F-4A1A-9F2B-1BB37F4DD8BD}" dt="2019-09-14T18:04:44.647" v="201" actId="1076"/>
          <ac:spMkLst>
            <pc:docMk/>
            <pc:sldMk cId="1133306353" sldId="272"/>
            <ac:spMk id="10" creationId="{FE4C1146-659A-4BB2-9BAA-E652656C3062}"/>
          </ac:spMkLst>
        </pc:spChg>
        <pc:spChg chg="add">
          <ac:chgData name="Rajorshi Biswas" userId="13142dca-a5ef-41c4-97fb-2a21b1d61c2b" providerId="ADAL" clId="{4339DB5F-480F-4A1A-9F2B-1BB37F4DD8BD}" dt="2019-09-14T18:04:24.689" v="170"/>
          <ac:spMkLst>
            <pc:docMk/>
            <pc:sldMk cId="1133306353" sldId="272"/>
            <ac:spMk id="13" creationId="{8B98AB6B-BF47-4D1E-BD20-CE6ADDF50BF3}"/>
          </ac:spMkLst>
        </pc:spChg>
        <pc:spChg chg="add">
          <ac:chgData name="Rajorshi Biswas" userId="13142dca-a5ef-41c4-97fb-2a21b1d61c2b" providerId="ADAL" clId="{4339DB5F-480F-4A1A-9F2B-1BB37F4DD8BD}" dt="2019-09-14T18:04:24.689" v="170"/>
          <ac:spMkLst>
            <pc:docMk/>
            <pc:sldMk cId="1133306353" sldId="272"/>
            <ac:spMk id="14" creationId="{35466EC3-8B2D-4AC1-B47F-817FF296D393}"/>
          </ac:spMkLst>
        </pc:spChg>
      </pc:sldChg>
      <pc:sldChg chg="addSp modSp">
        <pc:chgData name="Rajorshi Biswas" userId="13142dca-a5ef-41c4-97fb-2a21b1d61c2b" providerId="ADAL" clId="{4339DB5F-480F-4A1A-9F2B-1BB37F4DD8BD}" dt="2019-09-14T18:05:07.599" v="206" actId="1076"/>
        <pc:sldMkLst>
          <pc:docMk/>
          <pc:sldMk cId="863639980" sldId="274"/>
        </pc:sldMkLst>
        <pc:spChg chg="mod">
          <ac:chgData name="Rajorshi Biswas" userId="13142dca-a5ef-41c4-97fb-2a21b1d61c2b" providerId="ADAL" clId="{4339DB5F-480F-4A1A-9F2B-1BB37F4DD8BD}" dt="2019-09-14T18:05:07.599" v="206" actId="1076"/>
          <ac:spMkLst>
            <pc:docMk/>
            <pc:sldMk cId="863639980" sldId="274"/>
            <ac:spMk id="12" creationId="{EF21E2C4-C37D-4C50-8343-FC8F23E4486B}"/>
          </ac:spMkLst>
        </pc:spChg>
        <pc:spChg chg="add">
          <ac:chgData name="Rajorshi Biswas" userId="13142dca-a5ef-41c4-97fb-2a21b1d61c2b" providerId="ADAL" clId="{4339DB5F-480F-4A1A-9F2B-1BB37F4DD8BD}" dt="2019-09-14T18:04:48.756" v="202"/>
          <ac:spMkLst>
            <pc:docMk/>
            <pc:sldMk cId="863639980" sldId="274"/>
            <ac:spMk id="13" creationId="{CDC9C324-4F9D-4336-B580-77D3DEE5FB3F}"/>
          </ac:spMkLst>
        </pc:spChg>
        <pc:spChg chg="add">
          <ac:chgData name="Rajorshi Biswas" userId="13142dca-a5ef-41c4-97fb-2a21b1d61c2b" providerId="ADAL" clId="{4339DB5F-480F-4A1A-9F2B-1BB37F4DD8BD}" dt="2019-09-14T18:04:48.756" v="202"/>
          <ac:spMkLst>
            <pc:docMk/>
            <pc:sldMk cId="863639980" sldId="274"/>
            <ac:spMk id="14" creationId="{F01D8012-A4AC-4711-8BF2-93F15F315B09}"/>
          </ac:spMkLst>
        </pc:spChg>
      </pc:sldChg>
      <pc:sldChg chg="addSp modSp">
        <pc:chgData name="Rajorshi Biswas" userId="13142dca-a5ef-41c4-97fb-2a21b1d61c2b" providerId="ADAL" clId="{4339DB5F-480F-4A1A-9F2B-1BB37F4DD8BD}" dt="2019-09-14T18:11:55.902" v="263" actId="1076"/>
        <pc:sldMkLst>
          <pc:docMk/>
          <pc:sldMk cId="3618387520" sldId="277"/>
        </pc:sldMkLst>
        <pc:spChg chg="mod">
          <ac:chgData name="Rajorshi Biswas" userId="13142dca-a5ef-41c4-97fb-2a21b1d61c2b" providerId="ADAL" clId="{4339DB5F-480F-4A1A-9F2B-1BB37F4DD8BD}" dt="2019-09-14T18:09:24.162" v="255" actId="207"/>
          <ac:spMkLst>
            <pc:docMk/>
            <pc:sldMk cId="3618387520" sldId="277"/>
            <ac:spMk id="3" creationId="{AD86F5EB-F2D6-4026-8CB7-4084522C43D0}"/>
          </ac:spMkLst>
        </pc:spChg>
        <pc:picChg chg="add mod">
          <ac:chgData name="Rajorshi Biswas" userId="13142dca-a5ef-41c4-97fb-2a21b1d61c2b" providerId="ADAL" clId="{4339DB5F-480F-4A1A-9F2B-1BB37F4DD8BD}" dt="2019-09-14T18:11:24.119" v="258" actId="14100"/>
          <ac:picMkLst>
            <pc:docMk/>
            <pc:sldMk cId="3618387520" sldId="277"/>
            <ac:picMk id="4" creationId="{0F957548-4085-4A29-BCA2-E99171D99698}"/>
          </ac:picMkLst>
        </pc:picChg>
        <pc:picChg chg="add mod">
          <ac:chgData name="Rajorshi Biswas" userId="13142dca-a5ef-41c4-97fb-2a21b1d61c2b" providerId="ADAL" clId="{4339DB5F-480F-4A1A-9F2B-1BB37F4DD8BD}" dt="2019-09-14T18:11:55.902" v="263" actId="1076"/>
          <ac:picMkLst>
            <pc:docMk/>
            <pc:sldMk cId="3618387520" sldId="277"/>
            <ac:picMk id="5" creationId="{710C67A9-1713-404C-AA4E-3D6A44BD3BAC}"/>
          </ac:picMkLst>
        </pc:picChg>
      </pc:sldChg>
      <pc:sldChg chg="addSp modSp">
        <pc:chgData name="Rajorshi Biswas" userId="13142dca-a5ef-41c4-97fb-2a21b1d61c2b" providerId="ADAL" clId="{4339DB5F-480F-4A1A-9F2B-1BB37F4DD8BD}" dt="2019-09-14T18:12:48.056" v="273" actId="20577"/>
        <pc:sldMkLst>
          <pc:docMk/>
          <pc:sldMk cId="1373675732" sldId="278"/>
        </pc:sldMkLst>
        <pc:spChg chg="mod">
          <ac:chgData name="Rajorshi Biswas" userId="13142dca-a5ef-41c4-97fb-2a21b1d61c2b" providerId="ADAL" clId="{4339DB5F-480F-4A1A-9F2B-1BB37F4DD8BD}" dt="2019-09-14T18:12:48.056" v="273" actId="20577"/>
          <ac:spMkLst>
            <pc:docMk/>
            <pc:sldMk cId="1373675732" sldId="278"/>
            <ac:spMk id="2" creationId="{1D2FFD8B-42CC-4DC5-895B-6546BD783DBA}"/>
          </ac:spMkLst>
        </pc:spChg>
        <pc:picChg chg="add mod">
          <ac:chgData name="Rajorshi Biswas" userId="13142dca-a5ef-41c4-97fb-2a21b1d61c2b" providerId="ADAL" clId="{4339DB5F-480F-4A1A-9F2B-1BB37F4DD8BD}" dt="2019-09-14T18:12:41.166" v="271" actId="1076"/>
          <ac:picMkLst>
            <pc:docMk/>
            <pc:sldMk cId="1373675732" sldId="278"/>
            <ac:picMk id="3" creationId="{9B4A7D1A-9472-4D22-B9B1-DDBB10FA3693}"/>
          </ac:picMkLst>
        </pc:picChg>
        <pc:picChg chg="add">
          <ac:chgData name="Rajorshi Biswas" userId="13142dca-a5ef-41c4-97fb-2a21b1d61c2b" providerId="ADAL" clId="{4339DB5F-480F-4A1A-9F2B-1BB37F4DD8BD}" dt="2019-09-14T18:12:03.058" v="264"/>
          <ac:picMkLst>
            <pc:docMk/>
            <pc:sldMk cId="1373675732" sldId="278"/>
            <ac:picMk id="4" creationId="{D2246557-1C22-4C4F-83B3-BA3A9E48AAC9}"/>
          </ac:picMkLst>
        </pc:picChg>
      </pc:sldChg>
    </pc:docChg>
  </pc:docChgLst>
  <pc:docChgLst>
    <pc:chgData name="Rajorshi Biswas" userId="13142dca-a5ef-41c4-97fb-2a21b1d61c2b" providerId="ADAL" clId="{46A5095A-34F3-44D4-AC19-3E97F0138F06}"/>
    <pc:docChg chg="modSld">
      <pc:chgData name="Rajorshi Biswas" userId="13142dca-a5ef-41c4-97fb-2a21b1d61c2b" providerId="ADAL" clId="{46A5095A-34F3-44D4-AC19-3E97F0138F06}" dt="2019-10-25T03:52:36.117" v="6" actId="1076"/>
      <pc:docMkLst>
        <pc:docMk/>
      </pc:docMkLst>
      <pc:sldChg chg="addSp delSp modSp">
        <pc:chgData name="Rajorshi Biswas" userId="13142dca-a5ef-41c4-97fb-2a21b1d61c2b" providerId="ADAL" clId="{46A5095A-34F3-44D4-AC19-3E97F0138F06}" dt="2019-10-25T03:45:18.388" v="4"/>
        <pc:sldMkLst>
          <pc:docMk/>
          <pc:sldMk cId="1325559321" sldId="276"/>
        </pc:sldMkLst>
        <pc:picChg chg="add del">
          <ac:chgData name="Rajorshi Biswas" userId="13142dca-a5ef-41c4-97fb-2a21b1d61c2b" providerId="ADAL" clId="{46A5095A-34F3-44D4-AC19-3E97F0138F06}" dt="2019-10-25T03:45:18.388" v="4"/>
          <ac:picMkLst>
            <pc:docMk/>
            <pc:sldMk cId="1325559321" sldId="276"/>
            <ac:picMk id="4" creationId="{BBEE5A4D-9CD3-41C3-A988-8A8880B75054}"/>
          </ac:picMkLst>
        </pc:picChg>
        <pc:picChg chg="add del">
          <ac:chgData name="Rajorshi Biswas" userId="13142dca-a5ef-41c4-97fb-2a21b1d61c2b" providerId="ADAL" clId="{46A5095A-34F3-44D4-AC19-3E97F0138F06}" dt="2019-10-25T03:44:09.935" v="1"/>
          <ac:picMkLst>
            <pc:docMk/>
            <pc:sldMk cId="1325559321" sldId="276"/>
            <ac:picMk id="7" creationId="{3710750F-1221-4676-9D7E-969BA4A39C21}"/>
          </ac:picMkLst>
        </pc:picChg>
        <pc:picChg chg="mod">
          <ac:chgData name="Rajorshi Biswas" userId="13142dca-a5ef-41c4-97fb-2a21b1d61c2b" providerId="ADAL" clId="{46A5095A-34F3-44D4-AC19-3E97F0138F06}" dt="2019-10-25T03:45:15.560" v="2" actId="1076"/>
          <ac:picMkLst>
            <pc:docMk/>
            <pc:sldMk cId="1325559321" sldId="276"/>
            <ac:picMk id="8" creationId="{1946A5CB-C0DC-42BB-A285-27C3DA906ED3}"/>
          </ac:picMkLst>
        </pc:picChg>
      </pc:sldChg>
      <pc:sldChg chg="modSp">
        <pc:chgData name="Rajorshi Biswas" userId="13142dca-a5ef-41c4-97fb-2a21b1d61c2b" providerId="ADAL" clId="{46A5095A-34F3-44D4-AC19-3E97F0138F06}" dt="2019-10-25T03:52:36.117" v="6" actId="1076"/>
        <pc:sldMkLst>
          <pc:docMk/>
          <pc:sldMk cId="1373675732" sldId="278"/>
        </pc:sldMkLst>
        <pc:picChg chg="mod">
          <ac:chgData name="Rajorshi Biswas" userId="13142dca-a5ef-41c4-97fb-2a21b1d61c2b" providerId="ADAL" clId="{46A5095A-34F3-44D4-AC19-3E97F0138F06}" dt="2019-10-25T03:52:36.117" v="6" actId="1076"/>
          <ac:picMkLst>
            <pc:docMk/>
            <pc:sldMk cId="1373675732" sldId="278"/>
            <ac:picMk id="3" creationId="{9B4A7D1A-9472-4D22-B9B1-DDBB10FA3693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17T12:48:51.396" idx="8">
    <p:pos x="4297" y="3673"/>
    <p:text>...about the neighborhood results in a more powerful attack.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49648-3C0F-44CE-81C6-DA7412C470E4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7EB6E-5ECF-427C-9B48-A326B239B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72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7EB6E-5ECF-427C-9B48-A326B239B0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526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26B73-69ED-4602-A415-6230BECE8A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B37900-526D-4890-8FEC-0B5E08E715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BB57E-37B4-46E1-A906-4B455AFE4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84A7-AC2B-4CB5-B03A-6F8937A878B8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3A092-51AD-4DCA-9A15-3279100F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6049F-4C04-4261-B91F-46C6E37E9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BDC3-23FE-4B07-B87F-8259B1EEB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54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6C850-DAF8-400D-B36B-78F53775B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CE9EF3-62AD-4341-9D84-5614F40F61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552C0-B48D-4018-907F-68527828D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84A7-AC2B-4CB5-B03A-6F8937A878B8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D75A5-541A-4718-8872-6CD1D8001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FFE26-77CF-49CA-9E2C-DF77E6E83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BDC3-23FE-4B07-B87F-8259B1EEB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74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AA432E-CB86-499F-AAA4-40EEE1B1A8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146AE5-D4DB-4C87-AA7C-5A9BA4E9CA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24AB1-3A3B-4CA9-B2DE-058A828CC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84A7-AC2B-4CB5-B03A-6F8937A878B8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87609-3C22-4828-B16A-9F2559387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DB405-666C-47B8-BBAA-B2D3CEE8E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BDC3-23FE-4B07-B87F-8259B1EEB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2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D4E26-E179-487A-A577-71D7FA6C5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256AD-F68E-43C9-BDF9-9E701633A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A22B6-379C-4AC1-8D8A-22A208221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84A7-AC2B-4CB5-B03A-6F8937A878B8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F43E2-B13A-4D7E-B5B4-75A4D03AE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82FCA-E065-46A0-9EE8-A1B602651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BDC3-23FE-4B07-B87F-8259B1EEB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21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962B6-3204-4A9B-8B5F-5CA793C08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5ECC7-59D8-4A72-9133-4A8383521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AECAC-584F-4E7B-ACE1-96B4844C9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84A7-AC2B-4CB5-B03A-6F8937A878B8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6A1C3-8D37-4E94-AE96-A81E20D59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3C26F-0A89-4251-B2E7-5C1680B4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BDC3-23FE-4B07-B87F-8259B1EEB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97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37C4F-7BC6-4D08-9A57-F3BBA02FE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4734C-4129-459A-97E0-EE191406A6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CE263-C292-4A4F-B778-85FD3FF74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9DD9EB-1B37-4506-A6D8-2875D5DEC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84A7-AC2B-4CB5-B03A-6F8937A878B8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DE8211-E09A-49BB-8ECC-112F9EDB8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5C9095-482F-4EEC-B446-96D6156EE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BDC3-23FE-4B07-B87F-8259B1EEB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50073-B92B-47E3-92F3-553913968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02DE5F-3C61-47EF-BC66-622F4EC4D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D2A6EA-7B4F-4902-8F2E-239CA51FE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AC03AE-C210-417C-8F2E-FA2F9EAB2B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A4FDAA-F03C-4FDF-8555-D7A65A516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F20402-FB76-42F6-BE38-62CF1E973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84A7-AC2B-4CB5-B03A-6F8937A878B8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34F851-2AC0-44EA-93F9-74A9EADD9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D3998A-B7D6-4BB9-A512-43890F83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BDC3-23FE-4B07-B87F-8259B1EEB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96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065B8-A884-41C7-8321-A775D8878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A2BCFD-72C9-4ED2-B43B-CA8127492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84A7-AC2B-4CB5-B03A-6F8937A878B8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AF93DE-05EC-4400-B825-D6E40907B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7A29B8-B565-4B89-9573-39A82EB02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BDC3-23FE-4B07-B87F-8259B1EEB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47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D4E3DE-3E55-4BEC-88CC-EF1DD32F5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84A7-AC2B-4CB5-B03A-6F8937A878B8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5D77E5-6C4E-4CBC-902F-C39A1D622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FD5E1D-6417-4E5B-B52A-06A925E34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BDC3-23FE-4B07-B87F-8259B1EEB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3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AF3A8-D512-4978-9CE2-7B74CCA6A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B27A6-031E-419C-A4DB-E09DA9EF7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3EBE9A-8ADC-44B5-A313-B131398C6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166DBB-6383-450A-988B-F753CB269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84A7-AC2B-4CB5-B03A-6F8937A878B8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B1DAF7-EFF6-408A-B42D-5A8FE8D31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19FC8C-7485-4031-A3BC-10522A96A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BDC3-23FE-4B07-B87F-8259B1EEB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52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1C7CE-F280-4657-9984-A52DA722A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04ADDE-3C78-4A10-B34B-A976466147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0E8310-ABDA-40D8-A9C7-B52BDBDDCF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4A2E0F-E177-4AFF-BCB4-6F816B647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84A7-AC2B-4CB5-B03A-6F8937A878B8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12A353-6559-410E-A152-94D22E851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04DB7E-A171-4A96-AA8A-F66396447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BDC3-23FE-4B07-B87F-8259B1EEB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25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608A8C-8A87-4D8D-A8E0-BC4076603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8FC09-9B49-4D5B-830E-B5EC509CD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778F3-03BB-4F15-8E08-0327F80CF6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284A7-AC2B-4CB5-B03A-6F8937A878B8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EBBA6-4BB4-4617-9517-D58D7F2A3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EE8B0-BBAF-4B92-B142-B5F12C5FF6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CBDC3-23FE-4B07-B87F-8259B1EEB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01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.jpg"/><Relationship Id="rId7" Type="http://schemas.openxmlformats.org/officeDocument/2006/relationships/image" Target="../media/image1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0.emf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BDE628C-7679-47D7-95CE-CC81D2838B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777" y="2032224"/>
            <a:ext cx="11727402" cy="1655758"/>
          </a:xfrm>
        </p:spPr>
        <p:txBody>
          <a:bodyPr>
            <a:normAutofit fontScale="90000"/>
          </a:bodyPr>
          <a:lstStyle/>
          <a:p>
            <a:r>
              <a:rPr lang="en-US" sz="4800"/>
              <a:t>A Capacity-Aware </a:t>
            </a:r>
            <a:br>
              <a:rPr lang="en-US" sz="4800"/>
            </a:br>
            <a:r>
              <a:rPr lang="en-US" sz="4800"/>
              <a:t>Distributed Denial-of-Service Attack in</a:t>
            </a:r>
            <a:br>
              <a:rPr lang="en-US" sz="4800"/>
            </a:br>
            <a:r>
              <a:rPr lang="en-US" sz="4800"/>
              <a:t> Low-Power and Lossy Networks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996F714D-CAE8-4638-BC82-1E1F0DAAF2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0195" y="3947478"/>
            <a:ext cx="9144000" cy="165576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CN" sz="2800" dirty="0">
                <a:solidFill>
                  <a:srgbClr val="0070C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Rajorshi Biswas</a:t>
            </a:r>
            <a:r>
              <a:rPr lang="en-GB" altLang="zh-CN" sz="2800" dirty="0">
                <a:ea typeface="宋体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GB" altLang="zh-CN" sz="2800" dirty="0" err="1">
                <a:solidFill>
                  <a:srgbClr val="0070C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Jie</a:t>
            </a:r>
            <a:r>
              <a:rPr lang="en-GB" altLang="zh-CN" sz="2800" dirty="0">
                <a:solidFill>
                  <a:srgbClr val="0070C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Wu, and </a:t>
            </a:r>
            <a:r>
              <a:rPr lang="en-GB" altLang="zh-CN" sz="2800" dirty="0" err="1">
                <a:solidFill>
                  <a:srgbClr val="0070C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Xiuqi</a:t>
            </a:r>
            <a:r>
              <a:rPr lang="en-GB" altLang="zh-CN" sz="2800" dirty="0">
                <a:solidFill>
                  <a:srgbClr val="0070C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Li </a:t>
            </a:r>
          </a:p>
          <a:p>
            <a:pPr>
              <a:lnSpc>
                <a:spcPct val="110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CN" sz="1800" dirty="0">
                <a:ea typeface="宋体" panose="02010600030101010101" pitchFamily="2" charset="-122"/>
                <a:cs typeface="Arial" panose="020B0604020202020204" pitchFamily="34" charset="0"/>
              </a:rPr>
              <a:t>Dept. of Computer and Info. Sciences</a:t>
            </a:r>
          </a:p>
          <a:p>
            <a:pPr>
              <a:lnSpc>
                <a:spcPct val="110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CN" sz="1800" dirty="0">
                <a:ea typeface="宋体" panose="02010600030101010101" pitchFamily="2" charset="-122"/>
                <a:cs typeface="Arial" panose="020B0604020202020204" pitchFamily="34" charset="0"/>
              </a:rPr>
              <a:t>Temple University</a:t>
            </a:r>
          </a:p>
          <a:p>
            <a:endParaRPr lang="en-US" sz="1800" dirty="0">
              <a:cs typeface="Arial" panose="020B0604020202020204" pitchFamily="34" charset="0"/>
            </a:endParaRPr>
          </a:p>
        </p:txBody>
      </p:sp>
      <p:pic>
        <p:nvPicPr>
          <p:cNvPr id="5" name="Content Placeholder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2A17827C-0400-4795-B312-CDB80EFAA18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313"/>
            <a:ext cx="674688" cy="674687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A3F5D0-4EA3-4C43-A7C8-2EBDAFC01BCF}"/>
              </a:ext>
            </a:extLst>
          </p:cNvPr>
          <p:cNvCxnSpPr>
            <a:cxnSpLocks/>
          </p:cNvCxnSpPr>
          <p:nvPr/>
        </p:nvCxnSpPr>
        <p:spPr>
          <a:xfrm>
            <a:off x="674017" y="6827614"/>
            <a:ext cx="11517983" cy="0"/>
          </a:xfrm>
          <a:prstGeom prst="line">
            <a:avLst/>
          </a:prstGeom>
          <a:ln w="76200">
            <a:solidFill>
              <a:srgbClr val="A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D71C4E9-3A4F-4C55-B9C2-5DC6DBF8E2A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21" y="782745"/>
            <a:ext cx="6075255" cy="6075255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48E8619-B559-4F93-BD20-D9952064328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050" y="4062034"/>
            <a:ext cx="2712129" cy="271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56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5F0D74CF-CF07-4953-B531-006F7241D07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21" y="811025"/>
            <a:ext cx="6075255" cy="60752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04AD38-3007-4458-9817-E39D4E8EE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Solution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CD8E2-D451-461C-BDC4-1C3F4BC4C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713" y="1777941"/>
            <a:ext cx="4040395" cy="435133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Step 1: Neighbor Pruning</a:t>
            </a:r>
          </a:p>
          <a:p>
            <a:pPr lvl="1"/>
            <a:r>
              <a:rPr lang="en-US" sz="2000" dirty="0"/>
              <a:t>Rule 1: Remove attacker neighbors</a:t>
            </a:r>
          </a:p>
          <a:p>
            <a:pPr lvl="1"/>
            <a:r>
              <a:rPr lang="en-US" sz="2000" dirty="0"/>
              <a:t>Rule 2: Remove neighbor having attacker on reporting path</a:t>
            </a:r>
          </a:p>
          <a:p>
            <a:r>
              <a:rPr lang="en-US" sz="2400" dirty="0"/>
              <a:t>Step 2: Flow Graph Creation</a:t>
            </a:r>
          </a:p>
          <a:p>
            <a:pPr lvl="1"/>
            <a:r>
              <a:rPr lang="en-US" sz="2000" dirty="0"/>
              <a:t>Add virtual source node</a:t>
            </a:r>
          </a:p>
          <a:p>
            <a:pPr lvl="1"/>
            <a:r>
              <a:rPr lang="en-US" sz="2000" dirty="0"/>
              <a:t>Add edges from S to all attacker</a:t>
            </a:r>
          </a:p>
          <a:p>
            <a:pPr lvl="1"/>
            <a:r>
              <a:rPr lang="en-US" sz="2000" dirty="0"/>
              <a:t>Set link capacity</a:t>
            </a:r>
          </a:p>
          <a:p>
            <a:r>
              <a:rPr lang="en-US" sz="2400" dirty="0">
                <a:solidFill>
                  <a:srgbClr val="0070C0"/>
                </a:solidFill>
              </a:rPr>
              <a:t>Step 3: Optimal Target Set Computation</a:t>
            </a:r>
          </a:p>
          <a:p>
            <a:pPr lvl="1"/>
            <a:r>
              <a:rPr lang="en-US" sz="2000" dirty="0"/>
              <a:t>Max flow problem solving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7749338-4E3A-460B-902D-1CDD1AF48CB9}"/>
              </a:ext>
            </a:extLst>
          </p:cNvPr>
          <p:cNvGrpSpPr/>
          <p:nvPr/>
        </p:nvGrpSpPr>
        <p:grpSpPr>
          <a:xfrm>
            <a:off x="1" y="6183984"/>
            <a:ext cx="12191999" cy="674016"/>
            <a:chOff x="1" y="6183984"/>
            <a:chExt cx="12191999" cy="674016"/>
          </a:xfrm>
        </p:grpSpPr>
        <p:pic>
          <p:nvPicPr>
            <p:cNvPr id="5" name="Content Placeholder 4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9E250D36-3BE3-4900-8761-40DC4755D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183984"/>
              <a:ext cx="674016" cy="674016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19901FE-E878-403D-9DF0-A88A27FD66D6}"/>
                </a:ext>
              </a:extLst>
            </p:cNvPr>
            <p:cNvCxnSpPr>
              <a:cxnSpLocks/>
            </p:cNvCxnSpPr>
            <p:nvPr/>
          </p:nvCxnSpPr>
          <p:spPr>
            <a:xfrm>
              <a:off x="674017" y="6827614"/>
              <a:ext cx="11517983" cy="0"/>
            </a:xfrm>
            <a:prstGeom prst="line">
              <a:avLst/>
            </a:prstGeom>
            <a:ln w="76200">
              <a:solidFill>
                <a:srgbClr val="A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F68D9BE-D4BC-4490-8F00-CD3C480AF57B}"/>
              </a:ext>
            </a:extLst>
          </p:cNvPr>
          <p:cNvSpPr txBox="1"/>
          <p:nvPr/>
        </p:nvSpPr>
        <p:spPr>
          <a:xfrm>
            <a:off x="5918382" y="5657806"/>
            <a:ext cx="2112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Flow graph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B3FB25-1BEE-48A5-930A-D81ACF1DCE8D}"/>
              </a:ext>
            </a:extLst>
          </p:cNvPr>
          <p:cNvSpPr/>
          <p:nvPr/>
        </p:nvSpPr>
        <p:spPr>
          <a:xfrm>
            <a:off x="4718255" y="1466016"/>
            <a:ext cx="3632961" cy="473059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93C3CF-1E8E-4E6B-A215-A7BF2BD240D0}"/>
              </a:ext>
            </a:extLst>
          </p:cNvPr>
          <p:cNvSpPr/>
          <p:nvPr/>
        </p:nvSpPr>
        <p:spPr>
          <a:xfrm>
            <a:off x="8467539" y="1467494"/>
            <a:ext cx="3458796" cy="473059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DF4F69-1927-48CE-B138-7786A3590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9846" y="2094955"/>
            <a:ext cx="3224940" cy="366794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652B51C-964B-4594-BA89-B5CDEB7C3AF3}"/>
              </a:ext>
            </a:extLst>
          </p:cNvPr>
          <p:cNvSpPr txBox="1"/>
          <p:nvPr/>
        </p:nvSpPr>
        <p:spPr>
          <a:xfrm>
            <a:off x="5315284" y="1593275"/>
            <a:ext cx="2367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Attacker’s capacity =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64AE46-B08F-4419-8514-6D919E447A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7903" y="2094955"/>
            <a:ext cx="3220776" cy="366320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D9A61D7-B9B9-44DD-BE7A-E88F9FDC6563}"/>
              </a:ext>
            </a:extLst>
          </p:cNvPr>
          <p:cNvSpPr txBox="1"/>
          <p:nvPr/>
        </p:nvSpPr>
        <p:spPr>
          <a:xfrm>
            <a:off x="9517777" y="5657806"/>
            <a:ext cx="2112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Max flow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54DB6B-D4A5-4690-BA7D-0E3A46093521}"/>
              </a:ext>
            </a:extLst>
          </p:cNvPr>
          <p:cNvSpPr txBox="1"/>
          <p:nvPr/>
        </p:nvSpPr>
        <p:spPr>
          <a:xfrm>
            <a:off x="8510247" y="1510083"/>
            <a:ext cx="296972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/>
              <a:t>Target neighbor set = {B, C, I}</a:t>
            </a:r>
          </a:p>
          <a:p>
            <a:r>
              <a:rPr lang="en-US"/>
              <a:t>Attack strength = 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E18919-6940-4E25-A8A1-779768973AAE}"/>
              </a:ext>
            </a:extLst>
          </p:cNvPr>
          <p:cNvSpPr/>
          <p:nvPr/>
        </p:nvSpPr>
        <p:spPr>
          <a:xfrm>
            <a:off x="7030222" y="6343035"/>
            <a:ext cx="2874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Assignment: E-&gt;B, H-&gt;C, H-&gt;I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6C04DF34-5489-4FA7-8682-B994233496B4}"/>
              </a:ext>
            </a:extLst>
          </p:cNvPr>
          <p:cNvSpPr/>
          <p:nvPr/>
        </p:nvSpPr>
        <p:spPr>
          <a:xfrm>
            <a:off x="38813" y="5085995"/>
            <a:ext cx="674016" cy="3959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59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185B17A5-27EA-438E-8B62-AB83966C916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21" y="782745"/>
            <a:ext cx="6075255" cy="60752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04AD38-3007-4458-9817-E39D4E8EE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Simulation: Random Tree Generation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7749338-4E3A-460B-902D-1CDD1AF48CB9}"/>
              </a:ext>
            </a:extLst>
          </p:cNvPr>
          <p:cNvGrpSpPr/>
          <p:nvPr/>
        </p:nvGrpSpPr>
        <p:grpSpPr>
          <a:xfrm>
            <a:off x="1" y="6183984"/>
            <a:ext cx="12191999" cy="674016"/>
            <a:chOff x="1" y="6183984"/>
            <a:chExt cx="12191999" cy="674016"/>
          </a:xfrm>
        </p:grpSpPr>
        <p:pic>
          <p:nvPicPr>
            <p:cNvPr id="5" name="Content Placeholder 4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9E250D36-3BE3-4900-8761-40DC4755D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183984"/>
              <a:ext cx="674016" cy="674016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19901FE-E878-403D-9DF0-A88A27FD66D6}"/>
                </a:ext>
              </a:extLst>
            </p:cNvPr>
            <p:cNvCxnSpPr>
              <a:cxnSpLocks/>
            </p:cNvCxnSpPr>
            <p:nvPr/>
          </p:nvCxnSpPr>
          <p:spPr>
            <a:xfrm>
              <a:off x="674017" y="6827614"/>
              <a:ext cx="11517983" cy="0"/>
            </a:xfrm>
            <a:prstGeom prst="line">
              <a:avLst/>
            </a:prstGeom>
            <a:ln w="76200">
              <a:solidFill>
                <a:srgbClr val="A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BB51D04-9919-4CC4-B59A-500AC6B311E2}"/>
              </a:ext>
            </a:extLst>
          </p:cNvPr>
          <p:cNvGrpSpPr/>
          <p:nvPr/>
        </p:nvGrpSpPr>
        <p:grpSpPr>
          <a:xfrm>
            <a:off x="4358103" y="4350579"/>
            <a:ext cx="7119985" cy="2269266"/>
            <a:chOff x="4437737" y="1527566"/>
            <a:chExt cx="7119985" cy="2269266"/>
          </a:xfrm>
        </p:grpSpPr>
        <p:pic>
          <p:nvPicPr>
            <p:cNvPr id="11" name="Picture 10" descr="A close up of a map&#10;&#10;Description automatically generated">
              <a:extLst>
                <a:ext uri="{FF2B5EF4-FFF2-40B4-BE49-F238E27FC236}">
                  <a16:creationId xmlns:a16="http://schemas.microsoft.com/office/drawing/2014/main" id="{6A2EA8BB-A3CB-4F94-A5CE-98291BC38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2866" y="1547026"/>
              <a:ext cx="2284856" cy="2235050"/>
            </a:xfrm>
            <a:prstGeom prst="rect">
              <a:avLst/>
            </a:prstGeom>
            <a:ln w="19050">
              <a:noFill/>
            </a:ln>
          </p:spPr>
        </p:pic>
        <p:pic>
          <p:nvPicPr>
            <p:cNvPr id="14" name="Picture 13" descr="A picture containing text, map&#10;&#10;Description automatically generated">
              <a:extLst>
                <a:ext uri="{FF2B5EF4-FFF2-40B4-BE49-F238E27FC236}">
                  <a16:creationId xmlns:a16="http://schemas.microsoft.com/office/drawing/2014/main" id="{6C799207-9432-4B6E-A5B7-75CB7DCCB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7737" y="1527566"/>
              <a:ext cx="2174004" cy="2227999"/>
            </a:xfrm>
            <a:prstGeom prst="rect">
              <a:avLst/>
            </a:prstGeom>
            <a:ln w="19050">
              <a:noFill/>
            </a:ln>
          </p:spPr>
        </p:pic>
        <p:pic>
          <p:nvPicPr>
            <p:cNvPr id="18" name="Picture 17" descr="A close up of a map&#10;&#10;Description automatically generated">
              <a:extLst>
                <a:ext uri="{FF2B5EF4-FFF2-40B4-BE49-F238E27FC236}">
                  <a16:creationId xmlns:a16="http://schemas.microsoft.com/office/drawing/2014/main" id="{B0247604-83A3-4408-97CF-89EA3E97F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3098" y="1561781"/>
              <a:ext cx="2198411" cy="2235051"/>
            </a:xfrm>
            <a:prstGeom prst="rect">
              <a:avLst/>
            </a:prstGeom>
            <a:ln w="19050">
              <a:noFill/>
            </a:ln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AEB74A5-9C29-477F-BC5D-0F42F3E9CD50}"/>
              </a:ext>
            </a:extLst>
          </p:cNvPr>
          <p:cNvGrpSpPr/>
          <p:nvPr/>
        </p:nvGrpSpPr>
        <p:grpSpPr>
          <a:xfrm>
            <a:off x="4375860" y="1574891"/>
            <a:ext cx="7243747" cy="2257075"/>
            <a:chOff x="4313975" y="4341340"/>
            <a:chExt cx="7243747" cy="2257075"/>
          </a:xfrm>
        </p:grpSpPr>
        <p:pic>
          <p:nvPicPr>
            <p:cNvPr id="27" name="Picture 26" descr="A close up of a necklace&#10;&#10;Description automatically generated">
              <a:extLst>
                <a:ext uri="{FF2B5EF4-FFF2-40B4-BE49-F238E27FC236}">
                  <a16:creationId xmlns:a16="http://schemas.microsoft.com/office/drawing/2014/main" id="{0495CC5F-6708-4244-877F-596918D94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2866" y="4380293"/>
              <a:ext cx="2284856" cy="2218122"/>
            </a:xfrm>
            <a:prstGeom prst="rect">
              <a:avLst/>
            </a:prstGeom>
            <a:ln w="19050">
              <a:noFill/>
            </a:ln>
          </p:spPr>
        </p:pic>
        <p:pic>
          <p:nvPicPr>
            <p:cNvPr id="29" name="Picture 28" descr="A close up of a map&#10;&#10;Description automatically generated">
              <a:extLst>
                <a:ext uri="{FF2B5EF4-FFF2-40B4-BE49-F238E27FC236}">
                  <a16:creationId xmlns:a16="http://schemas.microsoft.com/office/drawing/2014/main" id="{98312DCF-CF54-4124-B442-6F63EB7A7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3975" y="4341340"/>
              <a:ext cx="2306645" cy="2230441"/>
            </a:xfrm>
            <a:prstGeom prst="rect">
              <a:avLst/>
            </a:prstGeom>
            <a:ln w="19050">
              <a:noFill/>
            </a:ln>
          </p:spPr>
        </p:pic>
        <p:pic>
          <p:nvPicPr>
            <p:cNvPr id="31" name="Picture 30" descr="A picture containing hanging, scissors, sky, wire&#10;&#10;Description automatically generated">
              <a:extLst>
                <a:ext uri="{FF2B5EF4-FFF2-40B4-BE49-F238E27FC236}">
                  <a16:creationId xmlns:a16="http://schemas.microsoft.com/office/drawing/2014/main" id="{C224AA5D-F21E-41C8-8642-0F5F56C0D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6947" y="4373411"/>
              <a:ext cx="2470714" cy="2224327"/>
            </a:xfrm>
            <a:prstGeom prst="rect">
              <a:avLst/>
            </a:prstGeom>
            <a:ln w="19050">
              <a:noFill/>
            </a:ln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301DCFF-1E07-4815-B6A2-EAB238493589}"/>
              </a:ext>
            </a:extLst>
          </p:cNvPr>
          <p:cNvSpPr txBox="1"/>
          <p:nvPr/>
        </p:nvSpPr>
        <p:spPr>
          <a:xfrm>
            <a:off x="7159981" y="3866930"/>
            <a:ext cx="2112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Master’s view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8EAEF64-5580-4E98-8F8A-2CC7D78FA418}"/>
              </a:ext>
            </a:extLst>
          </p:cNvPr>
          <p:cNvSpPr txBox="1"/>
          <p:nvPr/>
        </p:nvSpPr>
        <p:spPr>
          <a:xfrm>
            <a:off x="9869150" y="3866930"/>
            <a:ext cx="1787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Flow graph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3A69970-8B49-47FF-9CF5-8804EF683C2C}"/>
              </a:ext>
            </a:extLst>
          </p:cNvPr>
          <p:cNvSpPr txBox="1"/>
          <p:nvPr/>
        </p:nvSpPr>
        <p:spPr>
          <a:xfrm>
            <a:off x="4645777" y="3866930"/>
            <a:ext cx="1787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Actual topology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FD2899E-7F36-4249-9122-1BDC84D3DE21}"/>
              </a:ext>
            </a:extLst>
          </p:cNvPr>
          <p:cNvSpPr txBox="1"/>
          <p:nvPr/>
        </p:nvSpPr>
        <p:spPr>
          <a:xfrm rot="5400000">
            <a:off x="10947432" y="2879995"/>
            <a:ext cx="1787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Topology 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AA40FEE-77C7-453F-8C0D-35D8C3395A07}"/>
              </a:ext>
            </a:extLst>
          </p:cNvPr>
          <p:cNvSpPr txBox="1"/>
          <p:nvPr/>
        </p:nvSpPr>
        <p:spPr>
          <a:xfrm rot="5400000">
            <a:off x="10947433" y="5369241"/>
            <a:ext cx="1787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Topology II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DDC3C5A-C597-48B1-9C1D-EED9D20DAEA7}"/>
              </a:ext>
            </a:extLst>
          </p:cNvPr>
          <p:cNvSpPr txBox="1"/>
          <p:nvPr/>
        </p:nvSpPr>
        <p:spPr>
          <a:xfrm>
            <a:off x="674017" y="4375480"/>
            <a:ext cx="35340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Unite disk graph</a:t>
            </a:r>
          </a:p>
          <a:p>
            <a:r>
              <a:rPr lang="en-US" dirty="0"/>
              <a:t>Randomly placed nodes (uniform)</a:t>
            </a:r>
          </a:p>
          <a:p>
            <a:endParaRPr lang="en-US" dirty="0"/>
          </a:p>
          <a:p>
            <a:r>
              <a:rPr lang="en-US" dirty="0"/>
              <a:t>Area: 500x500</a:t>
            </a:r>
          </a:p>
          <a:p>
            <a:r>
              <a:rPr lang="en-US" dirty="0"/>
              <a:t>Neighborhood radius: 70</a:t>
            </a:r>
          </a:p>
          <a:p>
            <a:r>
              <a:rPr lang="en-US" dirty="0"/>
              <a:t>Attacker capacity: 2</a:t>
            </a:r>
          </a:p>
          <a:p>
            <a:r>
              <a:rPr lang="en-US" dirty="0"/>
              <a:t>Attacker ratio: 10%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FBE7139-4786-41C0-BE7E-744A95C90B94}"/>
              </a:ext>
            </a:extLst>
          </p:cNvPr>
          <p:cNvSpPr/>
          <p:nvPr/>
        </p:nvSpPr>
        <p:spPr>
          <a:xfrm>
            <a:off x="567671" y="2039660"/>
            <a:ext cx="14759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Topology I</a:t>
            </a:r>
          </a:p>
          <a:p>
            <a:r>
              <a:rPr lang="en-US" dirty="0"/>
              <a:t>Nodes:47 </a:t>
            </a:r>
          </a:p>
          <a:p>
            <a:r>
              <a:rPr lang="en-US" dirty="0"/>
              <a:t>Attackers: 6</a:t>
            </a:r>
          </a:p>
          <a:p>
            <a:r>
              <a:rPr lang="en-US" dirty="0"/>
              <a:t>Edges: 131</a:t>
            </a:r>
          </a:p>
          <a:p>
            <a:r>
              <a:rPr lang="en-US" dirty="0"/>
              <a:t>Degree: 1-8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468BCAA-AFF1-4D01-929D-A79978D3426E}"/>
              </a:ext>
            </a:extLst>
          </p:cNvPr>
          <p:cNvSpPr/>
          <p:nvPr/>
        </p:nvSpPr>
        <p:spPr>
          <a:xfrm>
            <a:off x="2225512" y="2061126"/>
            <a:ext cx="17912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/>
              <a:t>Topology II</a:t>
            </a:r>
          </a:p>
          <a:p>
            <a:r>
              <a:rPr lang="en-US"/>
              <a:t>Nodes:107 </a:t>
            </a:r>
          </a:p>
          <a:p>
            <a:r>
              <a:rPr lang="en-US"/>
              <a:t>Attackers: 9</a:t>
            </a:r>
          </a:p>
          <a:p>
            <a:r>
              <a:rPr lang="en-US"/>
              <a:t>Edges: 558</a:t>
            </a:r>
          </a:p>
          <a:p>
            <a:r>
              <a:rPr lang="en-US"/>
              <a:t>Degree: 2-17</a:t>
            </a:r>
          </a:p>
        </p:txBody>
      </p:sp>
    </p:spTree>
    <p:extLst>
      <p:ext uri="{BB962C8B-B14F-4D97-AF65-F5344CB8AC3E}">
        <p14:creationId xmlns:p14="http://schemas.microsoft.com/office/powerpoint/2010/main" val="2319982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120B08E1-A00F-42B7-B222-28FB5DE1F1B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21" y="782745"/>
            <a:ext cx="6075255" cy="60752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7CF6CF-8577-441D-BD0C-CDB1F9CD5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Simulation: Different Attacker Capacities</a:t>
            </a:r>
          </a:p>
        </p:txBody>
      </p:sp>
      <p:pic>
        <p:nvPicPr>
          <p:cNvPr id="8" name="Content Placeholder 7" descr="A picture containing text&#10;&#10;Description automatically generated">
            <a:extLst>
              <a:ext uri="{FF2B5EF4-FFF2-40B4-BE49-F238E27FC236}">
                <a16:creationId xmlns:a16="http://schemas.microsoft.com/office/drawing/2014/main" id="{2F62C8C1-EE52-468B-8C6F-DDD993CE99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13" y="1839852"/>
            <a:ext cx="5331688" cy="3554459"/>
          </a:xfr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990D590-122A-4151-9EF3-79B6D86F6D9A}"/>
              </a:ext>
            </a:extLst>
          </p:cNvPr>
          <p:cNvGrpSpPr/>
          <p:nvPr/>
        </p:nvGrpSpPr>
        <p:grpSpPr>
          <a:xfrm>
            <a:off x="1" y="6183984"/>
            <a:ext cx="12191999" cy="674016"/>
            <a:chOff x="1" y="6183984"/>
            <a:chExt cx="12191999" cy="674016"/>
          </a:xfrm>
        </p:grpSpPr>
        <p:pic>
          <p:nvPicPr>
            <p:cNvPr id="5" name="Content Placeholder 4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273A38D0-B99C-41DD-BF36-65D93D87C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183984"/>
              <a:ext cx="674016" cy="674016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E945D71-7B02-41B9-A08B-1FD087C272CE}"/>
                </a:ext>
              </a:extLst>
            </p:cNvPr>
            <p:cNvCxnSpPr>
              <a:cxnSpLocks/>
            </p:cNvCxnSpPr>
            <p:nvPr/>
          </p:nvCxnSpPr>
          <p:spPr>
            <a:xfrm>
              <a:off x="674017" y="6827614"/>
              <a:ext cx="11517983" cy="0"/>
            </a:xfrm>
            <a:prstGeom prst="line">
              <a:avLst/>
            </a:prstGeom>
            <a:ln w="76200">
              <a:solidFill>
                <a:srgbClr val="A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15A4E7B0-0D65-435B-B1AD-2CCD0FAE5E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485" y="1843699"/>
            <a:ext cx="5325902" cy="35506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9B95261-2CC7-470B-8441-6C66997CF039}"/>
              </a:ext>
            </a:extLst>
          </p:cNvPr>
          <p:cNvSpPr txBox="1"/>
          <p:nvPr/>
        </p:nvSpPr>
        <p:spPr>
          <a:xfrm>
            <a:off x="3194032" y="5701471"/>
            <a:ext cx="6157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Attack strength becomes stable after a certain attacker capacity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216835-6B50-4DB9-BD16-F830BD82F64B}"/>
              </a:ext>
            </a:extLst>
          </p:cNvPr>
          <p:cNvSpPr txBox="1"/>
          <p:nvPr/>
        </p:nvSpPr>
        <p:spPr>
          <a:xfrm>
            <a:off x="3194032" y="1659602"/>
            <a:ext cx="1775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Topology 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73261E-98B6-4DE7-BECF-A893EA6E3143}"/>
              </a:ext>
            </a:extLst>
          </p:cNvPr>
          <p:cNvSpPr txBox="1"/>
          <p:nvPr/>
        </p:nvSpPr>
        <p:spPr>
          <a:xfrm>
            <a:off x="8463622" y="1635816"/>
            <a:ext cx="1775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Topology II</a:t>
            </a:r>
          </a:p>
        </p:txBody>
      </p:sp>
    </p:spTree>
    <p:extLst>
      <p:ext uri="{BB962C8B-B14F-4D97-AF65-F5344CB8AC3E}">
        <p14:creationId xmlns:p14="http://schemas.microsoft.com/office/powerpoint/2010/main" val="4099192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21E2C4C-BA68-44F2-9E02-D03F3C27E74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21" y="782745"/>
            <a:ext cx="6075255" cy="60752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7CF6CF-8577-441D-BD0C-CDB1F9CD5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Simulation: Different Root Location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90D590-122A-4151-9EF3-79B6D86F6D9A}"/>
              </a:ext>
            </a:extLst>
          </p:cNvPr>
          <p:cNvGrpSpPr/>
          <p:nvPr/>
        </p:nvGrpSpPr>
        <p:grpSpPr>
          <a:xfrm>
            <a:off x="1" y="6183984"/>
            <a:ext cx="12191999" cy="674016"/>
            <a:chOff x="1" y="6183984"/>
            <a:chExt cx="12191999" cy="674016"/>
          </a:xfrm>
        </p:grpSpPr>
        <p:pic>
          <p:nvPicPr>
            <p:cNvPr id="5" name="Content Placeholder 4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273A38D0-B99C-41DD-BF36-65D93D87C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183984"/>
              <a:ext cx="674016" cy="674016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E945D71-7B02-41B9-A08B-1FD087C272CE}"/>
                </a:ext>
              </a:extLst>
            </p:cNvPr>
            <p:cNvCxnSpPr>
              <a:cxnSpLocks/>
            </p:cNvCxnSpPr>
            <p:nvPr/>
          </p:nvCxnSpPr>
          <p:spPr>
            <a:xfrm>
              <a:off x="674017" y="6827614"/>
              <a:ext cx="11517983" cy="0"/>
            </a:xfrm>
            <a:prstGeom prst="line">
              <a:avLst/>
            </a:prstGeom>
            <a:ln w="76200">
              <a:solidFill>
                <a:srgbClr val="A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9B95261-2CC7-470B-8441-6C66997CF039}"/>
              </a:ext>
            </a:extLst>
          </p:cNvPr>
          <p:cNvSpPr txBox="1"/>
          <p:nvPr/>
        </p:nvSpPr>
        <p:spPr>
          <a:xfrm>
            <a:off x="3487609" y="5649308"/>
            <a:ext cx="5414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Root at center is more vulnerable than edge and corner.</a:t>
            </a:r>
          </a:p>
          <a:p>
            <a:endParaRPr lang="en-US" dirty="0"/>
          </a:p>
        </p:txBody>
      </p:sp>
      <p:pic>
        <p:nvPicPr>
          <p:cNvPr id="12" name="Picture 11" descr="A screenshot of a video game&#10;&#10;Description automatically generated">
            <a:extLst>
              <a:ext uri="{FF2B5EF4-FFF2-40B4-BE49-F238E27FC236}">
                <a16:creationId xmlns:a16="http://schemas.microsoft.com/office/drawing/2014/main" id="{83803316-1113-4F00-9366-69A764FA7E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40" y="1803520"/>
            <a:ext cx="5546972" cy="3697981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DE02917C-7D50-463F-96DF-B35901D0AF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012" y="1862184"/>
            <a:ext cx="5546972" cy="36979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C8523F6-0230-4F26-B3A2-889793FA839D}"/>
              </a:ext>
            </a:extLst>
          </p:cNvPr>
          <p:cNvSpPr txBox="1"/>
          <p:nvPr/>
        </p:nvSpPr>
        <p:spPr>
          <a:xfrm>
            <a:off x="2688482" y="1699520"/>
            <a:ext cx="1775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Topology 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66AAE3-9A94-469C-915B-1E41B991D187}"/>
              </a:ext>
            </a:extLst>
          </p:cNvPr>
          <p:cNvSpPr txBox="1"/>
          <p:nvPr/>
        </p:nvSpPr>
        <p:spPr>
          <a:xfrm>
            <a:off x="7958072" y="1675734"/>
            <a:ext cx="1775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Topology II</a:t>
            </a:r>
          </a:p>
        </p:txBody>
      </p:sp>
    </p:spTree>
    <p:extLst>
      <p:ext uri="{BB962C8B-B14F-4D97-AF65-F5344CB8AC3E}">
        <p14:creationId xmlns:p14="http://schemas.microsoft.com/office/powerpoint/2010/main" val="2738611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211C326-5B3E-4D6E-8463-47B62D44D35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21" y="811025"/>
            <a:ext cx="6075255" cy="60752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7CF6CF-8577-441D-BD0C-CDB1F9CD5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Simulation: Different Attacker Distribution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90D590-122A-4151-9EF3-79B6D86F6D9A}"/>
              </a:ext>
            </a:extLst>
          </p:cNvPr>
          <p:cNvGrpSpPr/>
          <p:nvPr/>
        </p:nvGrpSpPr>
        <p:grpSpPr>
          <a:xfrm>
            <a:off x="1" y="6183984"/>
            <a:ext cx="12191999" cy="674016"/>
            <a:chOff x="1" y="6183984"/>
            <a:chExt cx="12191999" cy="674016"/>
          </a:xfrm>
        </p:grpSpPr>
        <p:pic>
          <p:nvPicPr>
            <p:cNvPr id="5" name="Content Placeholder 4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273A38D0-B99C-41DD-BF36-65D93D87C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183984"/>
              <a:ext cx="674016" cy="674016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E945D71-7B02-41B9-A08B-1FD087C272CE}"/>
                </a:ext>
              </a:extLst>
            </p:cNvPr>
            <p:cNvCxnSpPr>
              <a:cxnSpLocks/>
            </p:cNvCxnSpPr>
            <p:nvPr/>
          </p:nvCxnSpPr>
          <p:spPr>
            <a:xfrm>
              <a:off x="674017" y="6827614"/>
              <a:ext cx="11517983" cy="0"/>
            </a:xfrm>
            <a:prstGeom prst="line">
              <a:avLst/>
            </a:prstGeom>
            <a:ln w="76200">
              <a:solidFill>
                <a:srgbClr val="A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9B95261-2CC7-470B-8441-6C66997CF039}"/>
              </a:ext>
            </a:extLst>
          </p:cNvPr>
          <p:cNvSpPr txBox="1"/>
          <p:nvPr/>
        </p:nvSpPr>
        <p:spPr>
          <a:xfrm>
            <a:off x="3299381" y="5972630"/>
            <a:ext cx="6457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Distributed attackers are more powerful than clustered attackers.</a:t>
            </a:r>
          </a:p>
          <a:p>
            <a:r>
              <a:rPr lang="en-US" dirty="0"/>
              <a:t>Attacker ratio =10%</a:t>
            </a: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CDFF0C70-B206-4E7E-B1C4-1D5E5AB584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65" y="1971188"/>
            <a:ext cx="5678424" cy="3785616"/>
          </a:xfrm>
          <a:prstGeom prst="rect">
            <a:avLst/>
          </a:prstGeom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3A83AD33-A1B9-4DA8-9E95-088D62D375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989" y="2070696"/>
            <a:ext cx="5678422" cy="37856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851FF80-CBF7-430A-A08D-8208E9DD516D}"/>
              </a:ext>
            </a:extLst>
          </p:cNvPr>
          <p:cNvSpPr txBox="1"/>
          <p:nvPr/>
        </p:nvSpPr>
        <p:spPr>
          <a:xfrm>
            <a:off x="2844471" y="1747360"/>
            <a:ext cx="1775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Topology 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D18EB3-4BD9-4560-A1D9-31F1392C35D4}"/>
              </a:ext>
            </a:extLst>
          </p:cNvPr>
          <p:cNvSpPr txBox="1"/>
          <p:nvPr/>
        </p:nvSpPr>
        <p:spPr>
          <a:xfrm>
            <a:off x="8114061" y="1723574"/>
            <a:ext cx="1775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Topology II</a:t>
            </a:r>
          </a:p>
        </p:txBody>
      </p:sp>
    </p:spTree>
    <p:extLst>
      <p:ext uri="{BB962C8B-B14F-4D97-AF65-F5344CB8AC3E}">
        <p14:creationId xmlns:p14="http://schemas.microsoft.com/office/powerpoint/2010/main" val="1790628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CD983E8A-BEAB-47BE-9FB1-C67BAEEBC9B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21" y="811025"/>
            <a:ext cx="6075255" cy="60752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7CF6CF-8577-441D-BD0C-CDB1F9CD5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327" y="365125"/>
            <a:ext cx="11170763" cy="1325563"/>
          </a:xfrm>
        </p:spPr>
        <p:txBody>
          <a:bodyPr/>
          <a:lstStyle/>
          <a:p>
            <a:r>
              <a:rPr lang="en-US"/>
              <a:t>Simulation: Different Neighborhood Knowledge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90D590-122A-4151-9EF3-79B6D86F6D9A}"/>
              </a:ext>
            </a:extLst>
          </p:cNvPr>
          <p:cNvGrpSpPr/>
          <p:nvPr/>
        </p:nvGrpSpPr>
        <p:grpSpPr>
          <a:xfrm>
            <a:off x="1" y="6183984"/>
            <a:ext cx="12191999" cy="674016"/>
            <a:chOff x="1" y="6183984"/>
            <a:chExt cx="12191999" cy="674016"/>
          </a:xfrm>
        </p:grpSpPr>
        <p:pic>
          <p:nvPicPr>
            <p:cNvPr id="5" name="Content Placeholder 4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273A38D0-B99C-41DD-BF36-65D93D87C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183984"/>
              <a:ext cx="674016" cy="674016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E945D71-7B02-41B9-A08B-1FD087C272CE}"/>
                </a:ext>
              </a:extLst>
            </p:cNvPr>
            <p:cNvCxnSpPr>
              <a:cxnSpLocks/>
            </p:cNvCxnSpPr>
            <p:nvPr/>
          </p:nvCxnSpPr>
          <p:spPr>
            <a:xfrm>
              <a:off x="674017" y="6827614"/>
              <a:ext cx="11517983" cy="0"/>
            </a:xfrm>
            <a:prstGeom prst="line">
              <a:avLst/>
            </a:prstGeom>
            <a:ln w="76200">
              <a:solidFill>
                <a:srgbClr val="A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9B95261-2CC7-470B-8441-6C66997CF039}"/>
              </a:ext>
            </a:extLst>
          </p:cNvPr>
          <p:cNvSpPr txBox="1"/>
          <p:nvPr/>
        </p:nvSpPr>
        <p:spPr>
          <a:xfrm>
            <a:off x="4261281" y="5682617"/>
            <a:ext cx="390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Var p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FFFA84B9-99D2-4C03-9A9D-0AC749C3A2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85" y="2038094"/>
            <a:ext cx="6020783" cy="4013855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B3931510-B649-43B0-AC0F-E77E7FFCE8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370" y="2084305"/>
            <a:ext cx="6020783" cy="40138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E4C1146-659A-4BB2-9BAA-E652656C3062}"/>
              </a:ext>
            </a:extLst>
          </p:cNvPr>
          <p:cNvSpPr txBox="1"/>
          <p:nvPr/>
        </p:nvSpPr>
        <p:spPr>
          <a:xfrm>
            <a:off x="3222395" y="6095459"/>
            <a:ext cx="7397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More knowledge about the neighborhood results in more powerful attack</a:t>
            </a:r>
          </a:p>
          <a:p>
            <a:r>
              <a:rPr lang="en-US" dirty="0"/>
              <a:t>Attacker power (P)=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98AB6B-BF47-4D1E-BD20-CE6ADDF50BF3}"/>
              </a:ext>
            </a:extLst>
          </p:cNvPr>
          <p:cNvSpPr txBox="1"/>
          <p:nvPr/>
        </p:nvSpPr>
        <p:spPr>
          <a:xfrm>
            <a:off x="3194032" y="1659602"/>
            <a:ext cx="1775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Topology 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466EC3-8B2D-4AC1-B47F-817FF296D393}"/>
              </a:ext>
            </a:extLst>
          </p:cNvPr>
          <p:cNvSpPr txBox="1"/>
          <p:nvPr/>
        </p:nvSpPr>
        <p:spPr>
          <a:xfrm>
            <a:off x="8463622" y="1635816"/>
            <a:ext cx="1775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Topology II</a:t>
            </a:r>
          </a:p>
        </p:txBody>
      </p:sp>
    </p:spTree>
    <p:extLst>
      <p:ext uri="{BB962C8B-B14F-4D97-AF65-F5344CB8AC3E}">
        <p14:creationId xmlns:p14="http://schemas.microsoft.com/office/powerpoint/2010/main" val="1133306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F83489B0-7862-4897-A5B2-6F63D7C843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21" y="782745"/>
            <a:ext cx="6075255" cy="60752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7CF6CF-8577-441D-BD0C-CDB1F9CD5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Simulation: Different Neighborhood Radius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90D590-122A-4151-9EF3-79B6D86F6D9A}"/>
              </a:ext>
            </a:extLst>
          </p:cNvPr>
          <p:cNvGrpSpPr/>
          <p:nvPr/>
        </p:nvGrpSpPr>
        <p:grpSpPr>
          <a:xfrm>
            <a:off x="1" y="6183984"/>
            <a:ext cx="12191999" cy="674016"/>
            <a:chOff x="1" y="6183984"/>
            <a:chExt cx="12191999" cy="674016"/>
          </a:xfrm>
        </p:grpSpPr>
        <p:pic>
          <p:nvPicPr>
            <p:cNvPr id="5" name="Content Placeholder 4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273A38D0-B99C-41DD-BF36-65D93D87C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183984"/>
              <a:ext cx="674016" cy="674016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E945D71-7B02-41B9-A08B-1FD087C272CE}"/>
                </a:ext>
              </a:extLst>
            </p:cNvPr>
            <p:cNvCxnSpPr>
              <a:cxnSpLocks/>
            </p:cNvCxnSpPr>
            <p:nvPr/>
          </p:nvCxnSpPr>
          <p:spPr>
            <a:xfrm>
              <a:off x="674017" y="6827614"/>
              <a:ext cx="11517983" cy="0"/>
            </a:xfrm>
            <a:prstGeom prst="line">
              <a:avLst/>
            </a:prstGeom>
            <a:ln w="76200">
              <a:solidFill>
                <a:srgbClr val="A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9B95261-2CC7-470B-8441-6C66997CF039}"/>
              </a:ext>
            </a:extLst>
          </p:cNvPr>
          <p:cNvSpPr txBox="1"/>
          <p:nvPr/>
        </p:nvSpPr>
        <p:spPr>
          <a:xfrm>
            <a:off x="4261281" y="5682617"/>
            <a:ext cx="390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Var p</a:t>
            </a: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B46522E4-F18D-4D98-922D-A8C0D46E42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98" y="2083269"/>
            <a:ext cx="5954133" cy="3969422"/>
          </a:xfrm>
          <a:prstGeom prst="rect">
            <a:avLst/>
          </a:prstGeom>
        </p:spPr>
      </p:pic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5C3FAA14-DF25-436F-8F6C-EC5FF8D47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802" y="2137058"/>
            <a:ext cx="5903835" cy="39358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21E2C4-C37D-4C50-8343-FC8F23E4486B}"/>
              </a:ext>
            </a:extLst>
          </p:cNvPr>
          <p:cNvSpPr txBox="1"/>
          <p:nvPr/>
        </p:nvSpPr>
        <p:spPr>
          <a:xfrm>
            <a:off x="3024667" y="6122462"/>
            <a:ext cx="8091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 greater the neighborhood radius, the more the degree and attack strength</a:t>
            </a:r>
          </a:p>
          <a:p>
            <a:r>
              <a:rPr lang="en-US" dirty="0"/>
              <a:t>Attacker power (P)=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C9C324-4F9D-4336-B580-77D3DEE5FB3F}"/>
              </a:ext>
            </a:extLst>
          </p:cNvPr>
          <p:cNvSpPr txBox="1"/>
          <p:nvPr/>
        </p:nvSpPr>
        <p:spPr>
          <a:xfrm>
            <a:off x="3194032" y="1659602"/>
            <a:ext cx="1775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Topology 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1D8012-A4AC-4711-8BF2-93F15F315B09}"/>
              </a:ext>
            </a:extLst>
          </p:cNvPr>
          <p:cNvSpPr txBox="1"/>
          <p:nvPr/>
        </p:nvSpPr>
        <p:spPr>
          <a:xfrm>
            <a:off x="8463622" y="1635816"/>
            <a:ext cx="1775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Topology II</a:t>
            </a:r>
          </a:p>
        </p:txBody>
      </p:sp>
    </p:spTree>
    <p:extLst>
      <p:ext uri="{BB962C8B-B14F-4D97-AF65-F5344CB8AC3E}">
        <p14:creationId xmlns:p14="http://schemas.microsoft.com/office/powerpoint/2010/main" val="863639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19F4E-BA61-4DA6-AAB3-4A76FFAA3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1051"/>
            <a:ext cx="10515600" cy="1325563"/>
          </a:xfrm>
        </p:spPr>
        <p:txBody>
          <a:bodyPr/>
          <a:lstStyle/>
          <a:p>
            <a:pPr algn="ctr"/>
            <a:r>
              <a:rPr lang="en-US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6F5EB-F2D6-4026-8CB7-4084522C4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1859"/>
            <a:ext cx="10515600" cy="3299382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/>
              <a:t>A powerful DDoS attack is possible with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a small number </a:t>
            </a:r>
            <a:r>
              <a:rPr lang="en-US" dirty="0"/>
              <a:t>of attackers</a:t>
            </a:r>
          </a:p>
          <a:p>
            <a:pPr marL="0" indent="0" algn="ctr">
              <a:buNone/>
            </a:pPr>
            <a:r>
              <a:rPr lang="en-US" dirty="0"/>
              <a:t>having </a:t>
            </a:r>
            <a:r>
              <a:rPr lang="en-US" dirty="0">
                <a:solidFill>
                  <a:srgbClr val="FF0000"/>
                </a:solidFill>
              </a:rPr>
              <a:t>little capacity </a:t>
            </a:r>
            <a:r>
              <a:rPr lang="en-US" dirty="0"/>
              <a:t>of attack</a:t>
            </a:r>
          </a:p>
          <a:p>
            <a:pPr marL="0" indent="0" algn="ctr">
              <a:buNone/>
            </a:pPr>
            <a:r>
              <a:rPr lang="en-US" dirty="0"/>
              <a:t>in a </a:t>
            </a:r>
            <a:r>
              <a:rPr lang="en-US" dirty="0">
                <a:solidFill>
                  <a:srgbClr val="00B050"/>
                </a:solidFill>
              </a:rPr>
              <a:t>dense network</a:t>
            </a:r>
          </a:p>
          <a:p>
            <a:pPr marL="0" indent="0" algn="ctr">
              <a:buNone/>
            </a:pPr>
            <a:r>
              <a:rPr lang="en-US" dirty="0"/>
              <a:t>when the </a:t>
            </a:r>
            <a:r>
              <a:rPr lang="en-US" dirty="0">
                <a:solidFill>
                  <a:srgbClr val="00B050"/>
                </a:solidFill>
              </a:rPr>
              <a:t>root is in middle</a:t>
            </a:r>
            <a:r>
              <a:rPr lang="en-US" dirty="0"/>
              <a:t>.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0F957548-4085-4A29-BCA2-E99171D9969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21" y="782745"/>
            <a:ext cx="6075255" cy="6075255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710C67A9-1713-404C-AA4E-3D6A44BD3BA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050" y="4062034"/>
            <a:ext cx="2712129" cy="271212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0B3804F-D2B3-4F92-8870-E0B8863D6F7D}"/>
              </a:ext>
            </a:extLst>
          </p:cNvPr>
          <p:cNvGrpSpPr/>
          <p:nvPr/>
        </p:nvGrpSpPr>
        <p:grpSpPr>
          <a:xfrm>
            <a:off x="1" y="6183984"/>
            <a:ext cx="12191999" cy="674016"/>
            <a:chOff x="1" y="6183984"/>
            <a:chExt cx="12191999" cy="674016"/>
          </a:xfrm>
        </p:grpSpPr>
        <p:pic>
          <p:nvPicPr>
            <p:cNvPr id="7" name="Content Placeholder 4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A1C897D9-3C98-45CD-9887-0D4ABCF2F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183984"/>
              <a:ext cx="674016" cy="674016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A3925A3-7B69-48DF-95A1-7064C4AB3F2B}"/>
                </a:ext>
              </a:extLst>
            </p:cNvPr>
            <p:cNvCxnSpPr>
              <a:cxnSpLocks/>
            </p:cNvCxnSpPr>
            <p:nvPr/>
          </p:nvCxnSpPr>
          <p:spPr>
            <a:xfrm>
              <a:off x="674017" y="6827614"/>
              <a:ext cx="11517983" cy="0"/>
            </a:xfrm>
            <a:prstGeom prst="line">
              <a:avLst/>
            </a:prstGeom>
            <a:ln w="76200">
              <a:solidFill>
                <a:srgbClr val="A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18387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FFD8B-42CC-4DC5-895B-6546BD783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649" y="26328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Q &amp; A ???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9B4A7D1A-9472-4D22-B9B1-DDBB10FA369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94" y="820452"/>
            <a:ext cx="6075255" cy="6075255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D2246557-1C22-4C4F-83B3-BA3A9E48AAC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050" y="4062034"/>
            <a:ext cx="2712129" cy="271212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4D8A557-0E36-4C45-83E0-B3486FBE1EB9}"/>
              </a:ext>
            </a:extLst>
          </p:cNvPr>
          <p:cNvGrpSpPr/>
          <p:nvPr/>
        </p:nvGrpSpPr>
        <p:grpSpPr>
          <a:xfrm>
            <a:off x="1" y="6183984"/>
            <a:ext cx="12191999" cy="674016"/>
            <a:chOff x="1" y="6183984"/>
            <a:chExt cx="12191999" cy="674016"/>
          </a:xfrm>
        </p:grpSpPr>
        <p:pic>
          <p:nvPicPr>
            <p:cNvPr id="6" name="Content Placeholder 4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CE7F5E3C-3FB8-47CD-BFC5-3BB7C2D3A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183984"/>
              <a:ext cx="674016" cy="674016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B2BBD9-0E3D-4F8D-A032-F1135D9A1F6A}"/>
                </a:ext>
              </a:extLst>
            </p:cNvPr>
            <p:cNvCxnSpPr>
              <a:cxnSpLocks/>
            </p:cNvCxnSpPr>
            <p:nvPr/>
          </p:nvCxnSpPr>
          <p:spPr>
            <a:xfrm>
              <a:off x="674017" y="6827614"/>
              <a:ext cx="11517983" cy="0"/>
            </a:xfrm>
            <a:prstGeom prst="line">
              <a:avLst/>
            </a:prstGeom>
            <a:ln w="76200">
              <a:solidFill>
                <a:srgbClr val="A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3675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BFD43-F0DE-4ACD-A412-B00AD026A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70AE8-E942-4CD0-85EA-432096C26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Low power lossy network (LLN) overview</a:t>
            </a:r>
          </a:p>
          <a:p>
            <a:r>
              <a:rPr lang="en-US"/>
              <a:t>Distributed denial-of-service in LLN</a:t>
            </a:r>
          </a:p>
          <a:p>
            <a:r>
              <a:rPr lang="en-US"/>
              <a:t>Previous works</a:t>
            </a:r>
          </a:p>
          <a:p>
            <a:r>
              <a:rPr lang="en-US"/>
              <a:t>Capacity aware DDoS attack in LLN (CADAL)</a:t>
            </a:r>
          </a:p>
          <a:p>
            <a:r>
              <a:rPr lang="en-US"/>
              <a:t>Attack problem formulation</a:t>
            </a:r>
          </a:p>
          <a:p>
            <a:r>
              <a:rPr lang="en-US"/>
              <a:t>Solution with example</a:t>
            </a:r>
          </a:p>
          <a:p>
            <a:r>
              <a:rPr lang="en-US"/>
              <a:t>Simulation results</a:t>
            </a:r>
          </a:p>
          <a:p>
            <a:r>
              <a:rPr lang="en-US"/>
              <a:t>Q&amp;A </a:t>
            </a:r>
          </a:p>
          <a:p>
            <a:endParaRPr lang="en-US"/>
          </a:p>
        </p:txBody>
      </p:sp>
      <p:pic>
        <p:nvPicPr>
          <p:cNvPr id="4" name="Content Placeholder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BBEE5A4D-9CD3-41C3-A988-8A8880B75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313"/>
            <a:ext cx="674688" cy="67468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112909-4B62-4D26-A56D-9530764B6F97}"/>
              </a:ext>
            </a:extLst>
          </p:cNvPr>
          <p:cNvCxnSpPr>
            <a:cxnSpLocks/>
          </p:cNvCxnSpPr>
          <p:nvPr/>
        </p:nvCxnSpPr>
        <p:spPr>
          <a:xfrm>
            <a:off x="674017" y="6827614"/>
            <a:ext cx="11517983" cy="0"/>
          </a:xfrm>
          <a:prstGeom prst="line">
            <a:avLst/>
          </a:prstGeom>
          <a:ln w="76200">
            <a:solidFill>
              <a:srgbClr val="A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clock is shown at the time&#10;&#10;Description automatically generated">
            <a:extLst>
              <a:ext uri="{FF2B5EF4-FFF2-40B4-BE49-F238E27FC236}">
                <a16:creationId xmlns:a16="http://schemas.microsoft.com/office/drawing/2014/main" id="{3710750F-1221-4676-9D7E-969BA4A39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282" y="4293546"/>
            <a:ext cx="3730897" cy="2018354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946A5CB-C0DC-42BB-A285-27C3DA906ED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21" y="801599"/>
            <a:ext cx="6075255" cy="607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559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C4538-F8C6-4348-9962-3416D9B9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Low Power Lossy Network (LLN)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BDD30-AC37-4D8B-99BF-94DCAAA5D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45526" cy="4351338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Wireless network composed of</a:t>
            </a:r>
          </a:p>
          <a:p>
            <a:pPr lvl="1"/>
            <a:r>
              <a:rPr lang="en-US"/>
              <a:t>Limited storage, computation capability, and battery.</a:t>
            </a:r>
          </a:p>
          <a:p>
            <a:pPr lvl="1"/>
            <a:r>
              <a:rPr lang="en-US"/>
              <a:t>A highly capable node is connected to WAN.</a:t>
            </a:r>
          </a:p>
          <a:p>
            <a:r>
              <a:rPr lang="en-US"/>
              <a:t>Routing:</a:t>
            </a:r>
          </a:p>
          <a:p>
            <a:pPr lvl="1"/>
            <a:r>
              <a:rPr lang="en-US"/>
              <a:t>Destination oriented directly acyclic graph (DODAG) is formed.</a:t>
            </a:r>
          </a:p>
          <a:p>
            <a:pPr lvl="1"/>
            <a:r>
              <a:rPr lang="en-US"/>
              <a:t>Through the root of DODAG</a:t>
            </a:r>
          </a:p>
          <a:p>
            <a:r>
              <a:rPr lang="en-US"/>
              <a:t>When message cannot be delivered:</a:t>
            </a:r>
          </a:p>
          <a:p>
            <a:pPr lvl="1"/>
            <a:r>
              <a:rPr lang="en-US"/>
              <a:t>Message is dropped.</a:t>
            </a:r>
          </a:p>
          <a:p>
            <a:pPr lvl="1"/>
            <a:r>
              <a:rPr lang="en-US"/>
              <a:t>An error message is sent to source. </a:t>
            </a:r>
          </a:p>
          <a:p>
            <a:endParaRPr lang="en-US"/>
          </a:p>
        </p:txBody>
      </p:sp>
      <p:pic>
        <p:nvPicPr>
          <p:cNvPr id="4" name="Content Placeholder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1764B203-8AC4-4AF6-967D-E1D104B1D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83984"/>
            <a:ext cx="674016" cy="67401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F83861-B769-4814-B080-309E1A1799FC}"/>
              </a:ext>
            </a:extLst>
          </p:cNvPr>
          <p:cNvCxnSpPr>
            <a:cxnSpLocks/>
          </p:cNvCxnSpPr>
          <p:nvPr/>
        </p:nvCxnSpPr>
        <p:spPr>
          <a:xfrm>
            <a:off x="674017" y="6827614"/>
            <a:ext cx="11517983" cy="0"/>
          </a:xfrm>
          <a:prstGeom prst="line">
            <a:avLst/>
          </a:prstGeom>
          <a:ln w="76200">
            <a:solidFill>
              <a:srgbClr val="A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D03CC46-3B1A-4185-BE17-AFA2DFE21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588" y="1827481"/>
            <a:ext cx="1776907" cy="26666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3617DD-B321-4571-9376-DE2A3504FA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7044" y="1821068"/>
            <a:ext cx="2266642" cy="29810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ED78E5-F3E9-48AC-AD30-AA66D40597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0588" y="5114239"/>
            <a:ext cx="2160563" cy="12350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634FF0-F46E-487E-939A-1C82DA268D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7044" y="5070743"/>
            <a:ext cx="2266642" cy="997668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ED57DC65-9366-4FD6-8F2F-E64652E8584A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21" y="782745"/>
            <a:ext cx="6075255" cy="607525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0A0EE00-1CF5-4C0D-8AA2-805AE5C9BB67}"/>
              </a:ext>
            </a:extLst>
          </p:cNvPr>
          <p:cNvSpPr/>
          <p:nvPr/>
        </p:nvSpPr>
        <p:spPr>
          <a:xfrm>
            <a:off x="6320901" y="1470453"/>
            <a:ext cx="5477673" cy="502241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1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C4538-F8C6-4348-9962-3416D9B96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DDoS Attack in LLNs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BDD30-AC37-4D8B-99BF-94DCAAA5D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45526" cy="4351338"/>
          </a:xfrm>
        </p:spPr>
        <p:txBody>
          <a:bodyPr>
            <a:normAutofit/>
          </a:bodyPr>
          <a:lstStyle/>
          <a:p>
            <a:r>
              <a:rPr lang="en-US"/>
              <a:t>Master controls attackers.</a:t>
            </a:r>
          </a:p>
          <a:p>
            <a:pPr lvl="1"/>
            <a:r>
              <a:rPr lang="en-US"/>
              <a:t>Activates attackers.</a:t>
            </a:r>
          </a:p>
          <a:p>
            <a:pPr lvl="1"/>
            <a:r>
              <a:rPr lang="en-US"/>
              <a:t>Sets target neighbors. </a:t>
            </a:r>
          </a:p>
          <a:p>
            <a:r>
              <a:rPr lang="en-US"/>
              <a:t>Attack using error messages:</a:t>
            </a:r>
          </a:p>
          <a:p>
            <a:pPr lvl="1"/>
            <a:r>
              <a:rPr lang="en-US"/>
              <a:t>Message sent with wrong routing information with highest rate.</a:t>
            </a:r>
          </a:p>
          <a:p>
            <a:pPr lvl="1"/>
            <a:r>
              <a:rPr lang="en-US"/>
              <a:t>Neighbors create error message and sent to the source via root. </a:t>
            </a:r>
          </a:p>
          <a:p>
            <a:pPr lvl="1"/>
            <a:r>
              <a:rPr lang="en-US"/>
              <a:t>A lot of error message at root cause DoS. </a:t>
            </a:r>
          </a:p>
        </p:txBody>
      </p:sp>
      <p:pic>
        <p:nvPicPr>
          <p:cNvPr id="4" name="Content Placeholder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1764B203-8AC4-4AF6-967D-E1D104B1D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83984"/>
            <a:ext cx="674016" cy="67401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F83861-B769-4814-B080-309E1A1799FC}"/>
              </a:ext>
            </a:extLst>
          </p:cNvPr>
          <p:cNvCxnSpPr>
            <a:cxnSpLocks/>
          </p:cNvCxnSpPr>
          <p:nvPr/>
        </p:nvCxnSpPr>
        <p:spPr>
          <a:xfrm>
            <a:off x="674017" y="6827614"/>
            <a:ext cx="11517983" cy="0"/>
          </a:xfrm>
          <a:prstGeom prst="line">
            <a:avLst/>
          </a:prstGeom>
          <a:ln w="76200">
            <a:solidFill>
              <a:srgbClr val="A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2CD67382-FAA6-4CDE-82DB-F38F7A257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166" y="1063466"/>
            <a:ext cx="2254646" cy="51206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2BEB4B-C819-4FAC-B968-BF1E5DC37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9657" y="2810492"/>
            <a:ext cx="2443267" cy="201976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FD627EA1-FC23-4B39-B561-74232F34DEE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21" y="782745"/>
            <a:ext cx="6075255" cy="607525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300DBBA-5D0F-48EC-93FA-38421BDA7A5C}"/>
              </a:ext>
            </a:extLst>
          </p:cNvPr>
          <p:cNvSpPr/>
          <p:nvPr/>
        </p:nvSpPr>
        <p:spPr>
          <a:xfrm>
            <a:off x="6407399" y="904830"/>
            <a:ext cx="5545525" cy="558802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35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E4EC3C3B-5A3D-44DB-8F89-A56EB46F151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21" y="782745"/>
            <a:ext cx="6075255" cy="60752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EC4538-F8C6-4348-9962-3416D9B96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Previous Work</a:t>
            </a:r>
          </a:p>
        </p:txBody>
      </p:sp>
      <p:pic>
        <p:nvPicPr>
          <p:cNvPr id="4" name="Content Placeholder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1764B203-8AC4-4AF6-967D-E1D104B1D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83984"/>
            <a:ext cx="674016" cy="67401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F83861-B769-4814-B080-309E1A1799FC}"/>
              </a:ext>
            </a:extLst>
          </p:cNvPr>
          <p:cNvCxnSpPr>
            <a:cxnSpLocks/>
          </p:cNvCxnSpPr>
          <p:nvPr/>
        </p:nvCxnSpPr>
        <p:spPr>
          <a:xfrm>
            <a:off x="674017" y="6827614"/>
            <a:ext cx="11517983" cy="0"/>
          </a:xfrm>
          <a:prstGeom prst="line">
            <a:avLst/>
          </a:prstGeom>
          <a:ln w="76200">
            <a:solidFill>
              <a:srgbClr val="A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7ADB6E8-2AD6-42DD-A2A4-C3C7E59F65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19252"/>
              </p:ext>
            </p:extLst>
          </p:nvPr>
        </p:nvGraphicFramePr>
        <p:xfrm>
          <a:off x="891178" y="1409968"/>
          <a:ext cx="10679784" cy="486746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188316">
                  <a:extLst>
                    <a:ext uri="{9D8B030D-6E8A-4147-A177-3AD203B41FA5}">
                      <a16:colId xmlns:a16="http://schemas.microsoft.com/office/drawing/2014/main" val="453446971"/>
                    </a:ext>
                  </a:extLst>
                </a:gridCol>
                <a:gridCol w="3491468">
                  <a:extLst>
                    <a:ext uri="{9D8B030D-6E8A-4147-A177-3AD203B41FA5}">
                      <a16:colId xmlns:a16="http://schemas.microsoft.com/office/drawing/2014/main" val="1153634603"/>
                    </a:ext>
                  </a:extLst>
                </a:gridCol>
              </a:tblGrid>
              <a:tr h="371598">
                <a:tc>
                  <a:txBody>
                    <a:bodyPr/>
                    <a:lstStyle/>
                    <a:p>
                      <a:r>
                        <a:rPr lang="en-US"/>
                        <a:t>Systems</a:t>
                      </a:r>
                      <a:endParaRPr lang="en-US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Limitations</a:t>
                      </a:r>
                      <a:endParaRPr lang="en-US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518185"/>
                  </a:ext>
                </a:extLst>
              </a:tr>
              <a:tr h="19754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Energy depletion attack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Attackers send a lot of packets to a target node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exhaust its battery.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1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C. Pu, “Energy Depletion Attack Against Routing Protocol in the Internet of Things,” in 2019 16th IEEE Annual Consumer Communications &amp; Networking Conference, Jan 2019.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800" kern="0">
                        <a:sym typeface="Comic Sans M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0">
                          <a:sym typeface="Comic Sans MS"/>
                        </a:rPr>
                        <a:t>The whole network does not suffer.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800" kern="0">
                        <a:sym typeface="Comic Sans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614648"/>
                  </a:ext>
                </a:extLst>
              </a:tr>
              <a:tr h="2423229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Hatchetman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attack</a:t>
                      </a:r>
                    </a:p>
                    <a:p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 attackers send packets with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wrong routing information to their neighbors.</a:t>
                      </a:r>
                    </a:p>
                    <a:p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1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C. Pu and T. Song, “</a:t>
                      </a:r>
                      <a:r>
                        <a:rPr lang="en-US" sz="1100" b="0" i="0" u="none" strike="noStrike" kern="120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Hatchetman</a:t>
                      </a:r>
                      <a:r>
                        <a:rPr lang="en-US" sz="11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attack: A denial of service attack against routing in low power and lossy networks,” in 5th IEEE International Conference on Cyber Security and Cloud Computing, Jun 2018.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0" dirty="0">
                          <a:sym typeface="Comic Sans MS"/>
                        </a:rPr>
                        <a:t>No coordination among attackers.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0" dirty="0">
                          <a:sym typeface="Comic Sans MS"/>
                        </a:rPr>
                        <a:t>Does not select the target neighbors optimally.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778389"/>
                  </a:ext>
                </a:extLst>
              </a:tr>
            </a:tbl>
          </a:graphicData>
        </a:graphic>
      </p:graphicFrame>
      <p:grpSp>
        <p:nvGrpSpPr>
          <p:cNvPr id="29" name="Group 28">
            <a:extLst>
              <a:ext uri="{FF2B5EF4-FFF2-40B4-BE49-F238E27FC236}">
                <a16:creationId xmlns:a16="http://schemas.microsoft.com/office/drawing/2014/main" id="{147C61D9-3C77-4D1D-BEE3-5996B16298E8}"/>
              </a:ext>
            </a:extLst>
          </p:cNvPr>
          <p:cNvGrpSpPr/>
          <p:nvPr/>
        </p:nvGrpSpPr>
        <p:grpSpPr>
          <a:xfrm>
            <a:off x="6372048" y="4062157"/>
            <a:ext cx="1506206" cy="1673548"/>
            <a:chOff x="4203715" y="4137797"/>
            <a:chExt cx="1506206" cy="1673548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5C97FB9-5AD9-4D11-ACE5-FA4AB5F07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03715" y="4137797"/>
              <a:ext cx="1506206" cy="1673548"/>
            </a:xfrm>
            <a:prstGeom prst="rect">
              <a:avLst/>
            </a:prstGeom>
          </p:spPr>
        </p:pic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FFB3C1B-C731-460E-942A-A654E0073A22}"/>
                </a:ext>
              </a:extLst>
            </p:cNvPr>
            <p:cNvCxnSpPr/>
            <p:nvPr/>
          </p:nvCxnSpPr>
          <p:spPr>
            <a:xfrm>
              <a:off x="4368800" y="4974571"/>
              <a:ext cx="30226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F9829B0-4AC7-48CB-8812-1565A437AB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25620" y="4602480"/>
              <a:ext cx="194310" cy="31113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5BA1A318-2EDC-484F-9E83-3E5BE3EA62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13580" y="5045385"/>
              <a:ext cx="157480" cy="28661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59B8537-DADB-4B03-813F-36302AB4F0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49140" y="5357552"/>
              <a:ext cx="299720" cy="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5EC821D1-0FF0-4DA8-8DC2-4DDF8F55624C}"/>
                </a:ext>
              </a:extLst>
            </p:cNvPr>
            <p:cNvCxnSpPr>
              <a:cxnSpLocks/>
            </p:cNvCxnSpPr>
            <p:nvPr/>
          </p:nvCxnSpPr>
          <p:spPr>
            <a:xfrm>
              <a:off x="4523740" y="5392959"/>
              <a:ext cx="0" cy="22524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52445EF8-4FD9-4E06-BAF6-CBB77575C0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19980" y="5024659"/>
              <a:ext cx="284480" cy="28648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DB7E8051-6B42-462F-8D2E-CB0E9259CF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54880" y="4993517"/>
              <a:ext cx="431800" cy="75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C8C1A111-876A-46CC-84DC-3116E1BE458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06975" y="4784540"/>
              <a:ext cx="215900" cy="19003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DC9F1A2-6C6D-4FE3-AB6E-3A154C1509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23190" y="4894748"/>
              <a:ext cx="235600" cy="7372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F30A4678-60BD-4483-B50A-43678D39AB51}"/>
                </a:ext>
              </a:extLst>
            </p:cNvPr>
            <p:cNvCxnSpPr>
              <a:cxnSpLocks/>
            </p:cNvCxnSpPr>
            <p:nvPr/>
          </p:nvCxnSpPr>
          <p:spPr>
            <a:xfrm>
              <a:off x="5269525" y="5045385"/>
              <a:ext cx="0" cy="30766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49D49195-07FE-46CA-9DA1-287C04D8F9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8564" y="1866762"/>
            <a:ext cx="1449297" cy="129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24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72A4ABF6-385C-4C6E-A822-94B7CCBECE7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21" y="782745"/>
            <a:ext cx="6075255" cy="60752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EC4538-F8C6-4348-9962-3416D9B96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Capacity-Aware DDoS Attack in LLN (CADAL)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BDD30-AC37-4D8B-99BF-94DCAAA5D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55237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Attackers</a:t>
            </a:r>
          </a:p>
          <a:p>
            <a:pPr lvl="1"/>
            <a:r>
              <a:rPr lang="en-US" dirty="0"/>
              <a:t>Get reporting paths of neighbors by eavesdropping on their packets.</a:t>
            </a:r>
          </a:p>
          <a:p>
            <a:pPr lvl="1"/>
            <a:r>
              <a:rPr lang="en-US" dirty="0"/>
              <a:t>Send neighbors’ reporting paths to the master.</a:t>
            </a:r>
          </a:p>
          <a:p>
            <a:pPr lvl="1"/>
            <a:r>
              <a:rPr lang="en-US" dirty="0"/>
              <a:t>Can attack a limited number of neighbors at the highest rate.</a:t>
            </a:r>
          </a:p>
          <a:p>
            <a:r>
              <a:rPr lang="en-US" dirty="0"/>
              <a:t>Master</a:t>
            </a:r>
          </a:p>
          <a:p>
            <a:pPr lvl="1"/>
            <a:r>
              <a:rPr lang="en-US" dirty="0"/>
              <a:t>Formulate partial topology from reporting paths.</a:t>
            </a:r>
          </a:p>
          <a:p>
            <a:pPr lvl="1"/>
            <a:r>
              <a:rPr lang="en-US" dirty="0"/>
              <a:t>Selects a set of attackers and target neighbors to maximize attack strength.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A29D8F0-D3EE-42AA-B8AE-103A48E48221}"/>
              </a:ext>
            </a:extLst>
          </p:cNvPr>
          <p:cNvGrpSpPr/>
          <p:nvPr/>
        </p:nvGrpSpPr>
        <p:grpSpPr>
          <a:xfrm>
            <a:off x="1" y="6183984"/>
            <a:ext cx="12191999" cy="674016"/>
            <a:chOff x="1" y="6183984"/>
            <a:chExt cx="12191999" cy="674016"/>
          </a:xfrm>
        </p:grpSpPr>
        <p:pic>
          <p:nvPicPr>
            <p:cNvPr id="4" name="Content Placeholder 4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1764B203-8AC4-4AF6-967D-E1D104B1D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183984"/>
              <a:ext cx="674016" cy="674016"/>
            </a:xfrm>
            <a:prstGeom prst="rect">
              <a:avLst/>
            </a:prstGeom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CF83861-B769-4814-B080-309E1A1799FC}"/>
                </a:ext>
              </a:extLst>
            </p:cNvPr>
            <p:cNvCxnSpPr>
              <a:cxnSpLocks/>
            </p:cNvCxnSpPr>
            <p:nvPr/>
          </p:nvCxnSpPr>
          <p:spPr>
            <a:xfrm>
              <a:off x="674017" y="6827614"/>
              <a:ext cx="11517983" cy="0"/>
            </a:xfrm>
            <a:prstGeom prst="line">
              <a:avLst/>
            </a:prstGeom>
            <a:ln w="76200">
              <a:solidFill>
                <a:srgbClr val="A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D713544-CB3D-4E0F-8FE8-E9172F7DFA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7586" y="2121170"/>
            <a:ext cx="3001957" cy="3335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4F1479-0E23-41B1-AF5D-1FC2014F1D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3692" y="2121170"/>
            <a:ext cx="3117289" cy="342913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185BEF9-36F6-45AD-B2D6-95F65BDF2461}"/>
              </a:ext>
            </a:extLst>
          </p:cNvPr>
          <p:cNvSpPr txBox="1"/>
          <p:nvPr/>
        </p:nvSpPr>
        <p:spPr>
          <a:xfrm>
            <a:off x="6095999" y="5365641"/>
            <a:ext cx="2112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Actual topology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4F6C79-6BB4-40CA-AC9F-D32E107DF476}"/>
              </a:ext>
            </a:extLst>
          </p:cNvPr>
          <p:cNvSpPr txBox="1"/>
          <p:nvPr/>
        </p:nvSpPr>
        <p:spPr>
          <a:xfrm>
            <a:off x="9784423" y="5373505"/>
            <a:ext cx="2112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Master’s view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0DDDCF-4339-4BE9-8211-3ADA18AF8961}"/>
              </a:ext>
            </a:extLst>
          </p:cNvPr>
          <p:cNvSpPr/>
          <p:nvPr/>
        </p:nvSpPr>
        <p:spPr>
          <a:xfrm>
            <a:off x="5258540" y="1446368"/>
            <a:ext cx="3312492" cy="473059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C363586-AF12-4704-BEBA-9E66A5481DBA}"/>
              </a:ext>
            </a:extLst>
          </p:cNvPr>
          <p:cNvSpPr/>
          <p:nvPr/>
        </p:nvSpPr>
        <p:spPr>
          <a:xfrm>
            <a:off x="8706090" y="1446368"/>
            <a:ext cx="3312492" cy="473059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7E4ED7-9229-4C7B-BACB-936C757FE667}"/>
              </a:ext>
            </a:extLst>
          </p:cNvPr>
          <p:cNvSpPr txBox="1"/>
          <p:nvPr/>
        </p:nvSpPr>
        <p:spPr>
          <a:xfrm>
            <a:off x="7577631" y="1754775"/>
            <a:ext cx="23111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Link on reporting path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1FCD80-0640-4C23-B999-BFF059D24971}"/>
              </a:ext>
            </a:extLst>
          </p:cNvPr>
          <p:cNvSpPr txBox="1"/>
          <p:nvPr/>
        </p:nvSpPr>
        <p:spPr>
          <a:xfrm>
            <a:off x="7978069" y="2298158"/>
            <a:ext cx="16512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regular link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D3A38FB-BA49-4452-86B7-66FDC1CCAFCF}"/>
              </a:ext>
            </a:extLst>
          </p:cNvPr>
          <p:cNvCxnSpPr>
            <a:cxnSpLocks/>
          </p:cNvCxnSpPr>
          <p:nvPr/>
        </p:nvCxnSpPr>
        <p:spPr>
          <a:xfrm>
            <a:off x="7649647" y="1825023"/>
            <a:ext cx="211288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097C47B-CBA5-4F4F-817C-895D4030B334}"/>
              </a:ext>
            </a:extLst>
          </p:cNvPr>
          <p:cNvCxnSpPr>
            <a:cxnSpLocks/>
          </p:cNvCxnSpPr>
          <p:nvPr/>
        </p:nvCxnSpPr>
        <p:spPr>
          <a:xfrm>
            <a:off x="7978069" y="2298158"/>
            <a:ext cx="1429305" cy="0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474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5F061841-D51D-4587-9E4B-0A956540E2D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21" y="906276"/>
            <a:ext cx="6075255" cy="60752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1D4FA9-9450-4E4C-8995-E5CC871B3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2681D-9450-453E-B1DC-C6A0243B2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44518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Attack Strength:</a:t>
            </a:r>
          </a:p>
          <a:p>
            <a:pPr lvl="1"/>
            <a:r>
              <a:rPr lang="en-US" dirty="0"/>
              <a:t>Attack data receiving rate at root.</a:t>
            </a:r>
          </a:p>
          <a:p>
            <a:r>
              <a:rPr lang="en-US" dirty="0"/>
              <a:t>Problem: </a:t>
            </a:r>
          </a:p>
          <a:p>
            <a:pPr lvl="1"/>
            <a:r>
              <a:rPr lang="en-US" dirty="0"/>
              <a:t>Find the smallest set of target neighbors.</a:t>
            </a:r>
          </a:p>
          <a:p>
            <a:r>
              <a:rPr lang="en-US" dirty="0"/>
              <a:t>Constraint:</a:t>
            </a:r>
          </a:p>
          <a:p>
            <a:pPr lvl="1"/>
            <a:r>
              <a:rPr lang="en-US" dirty="0"/>
              <a:t>Attack strength must be the maximum.</a:t>
            </a:r>
          </a:p>
          <a:p>
            <a:pPr lvl="1"/>
            <a:r>
              <a:rPr lang="en-US" dirty="0"/>
              <a:t>Number of target neighbors of each attacker &lt; attacker’s capacity. </a:t>
            </a:r>
          </a:p>
          <a:p>
            <a:pPr lvl="2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9F45AB-4D27-4D7A-8285-1A8B0ABC2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1154" y="1825625"/>
            <a:ext cx="3001957" cy="33354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65CF55-C7C2-4272-8366-C9BCBB1CA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1356" y="1825625"/>
            <a:ext cx="3001957" cy="333548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727CF27-D5D2-45EA-B16B-451AAFE33455}"/>
              </a:ext>
            </a:extLst>
          </p:cNvPr>
          <p:cNvCxnSpPr>
            <a:cxnSpLocks/>
          </p:cNvCxnSpPr>
          <p:nvPr/>
        </p:nvCxnSpPr>
        <p:spPr>
          <a:xfrm>
            <a:off x="5595891" y="3448975"/>
            <a:ext cx="600723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653EDFA-D345-4E3C-A513-4E99EDADA432}"/>
              </a:ext>
            </a:extLst>
          </p:cNvPr>
          <p:cNvCxnSpPr>
            <a:cxnSpLocks/>
          </p:cNvCxnSpPr>
          <p:nvPr/>
        </p:nvCxnSpPr>
        <p:spPr>
          <a:xfrm>
            <a:off x="6096000" y="4267204"/>
            <a:ext cx="473476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CCE11ED-EC97-4AE5-993B-9372F5974B93}"/>
              </a:ext>
            </a:extLst>
          </p:cNvPr>
          <p:cNvCxnSpPr>
            <a:cxnSpLocks/>
          </p:cNvCxnSpPr>
          <p:nvPr/>
        </p:nvCxnSpPr>
        <p:spPr>
          <a:xfrm flipH="1" flipV="1">
            <a:off x="6332738" y="3632449"/>
            <a:ext cx="236739" cy="455429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3B052D3-EA67-4ED1-9810-43A1188A7672}"/>
              </a:ext>
            </a:extLst>
          </p:cNvPr>
          <p:cNvCxnSpPr>
            <a:cxnSpLocks/>
          </p:cNvCxnSpPr>
          <p:nvPr/>
        </p:nvCxnSpPr>
        <p:spPr>
          <a:xfrm flipV="1">
            <a:off x="6433026" y="3151573"/>
            <a:ext cx="353213" cy="301102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5F2B9A7-72B6-4E93-962B-0282E4F176B4}"/>
              </a:ext>
            </a:extLst>
          </p:cNvPr>
          <p:cNvCxnSpPr>
            <a:cxnSpLocks/>
          </p:cNvCxnSpPr>
          <p:nvPr/>
        </p:nvCxnSpPr>
        <p:spPr>
          <a:xfrm flipV="1">
            <a:off x="6905022" y="2521258"/>
            <a:ext cx="0" cy="373603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6BC7E66-AB69-48BE-A223-2B05CC442E21}"/>
              </a:ext>
            </a:extLst>
          </p:cNvPr>
          <p:cNvCxnSpPr>
            <a:cxnSpLocks/>
          </p:cNvCxnSpPr>
          <p:nvPr/>
        </p:nvCxnSpPr>
        <p:spPr>
          <a:xfrm flipH="1" flipV="1">
            <a:off x="6903172" y="3194480"/>
            <a:ext cx="311503" cy="272251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3F62F06-C417-4B8D-AF5C-664EA917A2A1}"/>
              </a:ext>
            </a:extLst>
          </p:cNvPr>
          <p:cNvSpPr txBox="1"/>
          <p:nvPr/>
        </p:nvSpPr>
        <p:spPr>
          <a:xfrm>
            <a:off x="5775707" y="5436343"/>
            <a:ext cx="2254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Attack strength =1 (not maximum)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EB2DD26-A8E6-4990-A600-A91CA077C1CA}"/>
              </a:ext>
            </a:extLst>
          </p:cNvPr>
          <p:cNvCxnSpPr>
            <a:cxnSpLocks/>
          </p:cNvCxnSpPr>
          <p:nvPr/>
        </p:nvCxnSpPr>
        <p:spPr>
          <a:xfrm flipV="1">
            <a:off x="9179511" y="2778712"/>
            <a:ext cx="381739" cy="523412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C881797-0523-417A-9069-1B36D349DAAD}"/>
              </a:ext>
            </a:extLst>
          </p:cNvPr>
          <p:cNvCxnSpPr>
            <a:cxnSpLocks/>
          </p:cNvCxnSpPr>
          <p:nvPr/>
        </p:nvCxnSpPr>
        <p:spPr>
          <a:xfrm>
            <a:off x="9676660" y="4277190"/>
            <a:ext cx="648070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60214BD-2657-4E3A-AC8A-7152CA1BA750}"/>
              </a:ext>
            </a:extLst>
          </p:cNvPr>
          <p:cNvCxnSpPr>
            <a:cxnSpLocks/>
          </p:cNvCxnSpPr>
          <p:nvPr/>
        </p:nvCxnSpPr>
        <p:spPr>
          <a:xfrm flipV="1">
            <a:off x="11205100" y="3400147"/>
            <a:ext cx="477914" cy="170155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D065D3A-943C-432B-92DF-87D7EE885C7A}"/>
              </a:ext>
            </a:extLst>
          </p:cNvPr>
          <p:cNvCxnSpPr>
            <a:cxnSpLocks/>
          </p:cNvCxnSpPr>
          <p:nvPr/>
        </p:nvCxnSpPr>
        <p:spPr>
          <a:xfrm flipH="1" flipV="1">
            <a:off x="10000695" y="3618389"/>
            <a:ext cx="221942" cy="483548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B8076C3-5DB2-49AB-ACB5-033C61FA0AA7}"/>
              </a:ext>
            </a:extLst>
          </p:cNvPr>
          <p:cNvCxnSpPr>
            <a:cxnSpLocks/>
          </p:cNvCxnSpPr>
          <p:nvPr/>
        </p:nvCxnSpPr>
        <p:spPr>
          <a:xfrm flipV="1">
            <a:off x="10038925" y="3088902"/>
            <a:ext cx="341139" cy="241703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10AE814-6EE2-4863-9763-46BD5E67F5BB}"/>
              </a:ext>
            </a:extLst>
          </p:cNvPr>
          <p:cNvCxnSpPr>
            <a:cxnSpLocks/>
          </p:cNvCxnSpPr>
          <p:nvPr/>
        </p:nvCxnSpPr>
        <p:spPr>
          <a:xfrm flipV="1">
            <a:off x="10460615" y="2521258"/>
            <a:ext cx="0" cy="373604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5B6F969-7616-4FDE-9C9A-FFC0EF1A7511}"/>
              </a:ext>
            </a:extLst>
          </p:cNvPr>
          <p:cNvCxnSpPr>
            <a:cxnSpLocks/>
          </p:cNvCxnSpPr>
          <p:nvPr/>
        </p:nvCxnSpPr>
        <p:spPr>
          <a:xfrm flipV="1">
            <a:off x="9812370" y="2279230"/>
            <a:ext cx="530529" cy="295185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0FBD33F-8004-445C-8092-49FB38D4834B}"/>
              </a:ext>
            </a:extLst>
          </p:cNvPr>
          <p:cNvCxnSpPr>
            <a:cxnSpLocks/>
          </p:cNvCxnSpPr>
          <p:nvPr/>
        </p:nvCxnSpPr>
        <p:spPr>
          <a:xfrm flipH="1" flipV="1">
            <a:off x="11444057" y="2708059"/>
            <a:ext cx="331933" cy="501694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C0775BE-E1A7-460D-A657-9E45996A2E89}"/>
              </a:ext>
            </a:extLst>
          </p:cNvPr>
          <p:cNvCxnSpPr>
            <a:cxnSpLocks/>
          </p:cNvCxnSpPr>
          <p:nvPr/>
        </p:nvCxnSpPr>
        <p:spPr>
          <a:xfrm flipH="1" flipV="1">
            <a:off x="10562970" y="2378104"/>
            <a:ext cx="615582" cy="286308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48D53189-4CA9-464D-8421-653ACA422570}"/>
              </a:ext>
            </a:extLst>
          </p:cNvPr>
          <p:cNvSpPr txBox="1"/>
          <p:nvPr/>
        </p:nvSpPr>
        <p:spPr>
          <a:xfrm>
            <a:off x="9386241" y="5461359"/>
            <a:ext cx="2254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Attack strength =3 (maximum)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47ABF50-317E-465C-BE87-9FA9A927B532}"/>
              </a:ext>
            </a:extLst>
          </p:cNvPr>
          <p:cNvSpPr txBox="1"/>
          <p:nvPr/>
        </p:nvSpPr>
        <p:spPr>
          <a:xfrm>
            <a:off x="5763255" y="3124033"/>
            <a:ext cx="22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CAB1A03-44F4-4CAF-9BF9-F5DDCC674666}"/>
              </a:ext>
            </a:extLst>
          </p:cNvPr>
          <p:cNvSpPr txBox="1"/>
          <p:nvPr/>
        </p:nvSpPr>
        <p:spPr>
          <a:xfrm>
            <a:off x="6312473" y="3038669"/>
            <a:ext cx="22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D4B47E6-3581-4815-A11B-403C6C700FA0}"/>
              </a:ext>
            </a:extLst>
          </p:cNvPr>
          <p:cNvSpPr txBox="1"/>
          <p:nvPr/>
        </p:nvSpPr>
        <p:spPr>
          <a:xfrm>
            <a:off x="6218688" y="3745735"/>
            <a:ext cx="22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695CFD7-81E8-4A67-8C76-1E29790FB374}"/>
              </a:ext>
            </a:extLst>
          </p:cNvPr>
          <p:cNvSpPr txBox="1"/>
          <p:nvPr/>
        </p:nvSpPr>
        <p:spPr>
          <a:xfrm>
            <a:off x="6104638" y="4201164"/>
            <a:ext cx="22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04B7A2-84A6-4640-80BA-37BB1EE1D2D7}"/>
              </a:ext>
            </a:extLst>
          </p:cNvPr>
          <p:cNvSpPr txBox="1"/>
          <p:nvPr/>
        </p:nvSpPr>
        <p:spPr>
          <a:xfrm>
            <a:off x="6921178" y="3302124"/>
            <a:ext cx="22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A59A1B5-B681-4571-9FE0-EB480D940EB5}"/>
              </a:ext>
            </a:extLst>
          </p:cNvPr>
          <p:cNvSpPr txBox="1"/>
          <p:nvPr/>
        </p:nvSpPr>
        <p:spPr>
          <a:xfrm>
            <a:off x="6625745" y="2586689"/>
            <a:ext cx="22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C05295E-A24A-4099-B5E4-CEF795B622A6}"/>
              </a:ext>
            </a:extLst>
          </p:cNvPr>
          <p:cNvSpPr txBox="1"/>
          <p:nvPr/>
        </p:nvSpPr>
        <p:spPr>
          <a:xfrm>
            <a:off x="9810825" y="4020701"/>
            <a:ext cx="22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E769E9-4E9A-4075-80E9-FBB0D809C909}"/>
              </a:ext>
            </a:extLst>
          </p:cNvPr>
          <p:cNvSpPr txBox="1"/>
          <p:nvPr/>
        </p:nvSpPr>
        <p:spPr>
          <a:xfrm>
            <a:off x="10195918" y="2538625"/>
            <a:ext cx="22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48B61F4-E331-491F-A73C-1F8482873710}"/>
              </a:ext>
            </a:extLst>
          </p:cNvPr>
          <p:cNvSpPr txBox="1"/>
          <p:nvPr/>
        </p:nvSpPr>
        <p:spPr>
          <a:xfrm>
            <a:off x="9924875" y="2961273"/>
            <a:ext cx="22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E5B50BA-AC70-44A8-86C7-A820397F49B7}"/>
              </a:ext>
            </a:extLst>
          </p:cNvPr>
          <p:cNvSpPr txBox="1"/>
          <p:nvPr/>
        </p:nvSpPr>
        <p:spPr>
          <a:xfrm>
            <a:off x="9084288" y="2796867"/>
            <a:ext cx="22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7DC6003-0AB3-454E-9A26-64099CC295B4}"/>
              </a:ext>
            </a:extLst>
          </p:cNvPr>
          <p:cNvSpPr txBox="1"/>
          <p:nvPr/>
        </p:nvSpPr>
        <p:spPr>
          <a:xfrm>
            <a:off x="10680687" y="2424191"/>
            <a:ext cx="22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9E1CE89-2CA9-4460-B70E-DD83C5B1E54E}"/>
              </a:ext>
            </a:extLst>
          </p:cNvPr>
          <p:cNvSpPr txBox="1"/>
          <p:nvPr/>
        </p:nvSpPr>
        <p:spPr>
          <a:xfrm>
            <a:off x="9946743" y="2307946"/>
            <a:ext cx="22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8C3E268-ECDB-4AC7-9E54-C18BF30389FE}"/>
              </a:ext>
            </a:extLst>
          </p:cNvPr>
          <p:cNvSpPr txBox="1"/>
          <p:nvPr/>
        </p:nvSpPr>
        <p:spPr>
          <a:xfrm>
            <a:off x="11350609" y="2904236"/>
            <a:ext cx="22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DCB2F67-77C1-426D-B3B4-30CFA59B356A}"/>
              </a:ext>
            </a:extLst>
          </p:cNvPr>
          <p:cNvSpPr txBox="1"/>
          <p:nvPr/>
        </p:nvSpPr>
        <p:spPr>
          <a:xfrm>
            <a:off x="11205100" y="3178881"/>
            <a:ext cx="22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A26B710-03A4-465F-9AD2-A5A943778F8E}"/>
              </a:ext>
            </a:extLst>
          </p:cNvPr>
          <p:cNvGrpSpPr/>
          <p:nvPr/>
        </p:nvGrpSpPr>
        <p:grpSpPr>
          <a:xfrm>
            <a:off x="1" y="6183984"/>
            <a:ext cx="12191999" cy="674016"/>
            <a:chOff x="1" y="6183984"/>
            <a:chExt cx="12191999" cy="674016"/>
          </a:xfrm>
        </p:grpSpPr>
        <p:pic>
          <p:nvPicPr>
            <p:cNvPr id="62" name="Content Placeholder 4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D8B72124-81C4-4C10-AFDF-EBCAE6D8B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183984"/>
              <a:ext cx="674016" cy="674016"/>
            </a:xfrm>
            <a:prstGeom prst="rect">
              <a:avLst/>
            </a:prstGeom>
          </p:spPr>
        </p:pic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6EA1778-88D7-4DB3-B190-2C952474294E}"/>
                </a:ext>
              </a:extLst>
            </p:cNvPr>
            <p:cNvCxnSpPr>
              <a:cxnSpLocks/>
            </p:cNvCxnSpPr>
            <p:nvPr/>
          </p:nvCxnSpPr>
          <p:spPr>
            <a:xfrm>
              <a:off x="674017" y="6827614"/>
              <a:ext cx="11517983" cy="0"/>
            </a:xfrm>
            <a:prstGeom prst="line">
              <a:avLst/>
            </a:prstGeom>
            <a:ln w="76200">
              <a:solidFill>
                <a:srgbClr val="A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F18B51A0-8BA9-485F-A2E9-4533492CB7F4}"/>
              </a:ext>
            </a:extLst>
          </p:cNvPr>
          <p:cNvSpPr/>
          <p:nvPr/>
        </p:nvSpPr>
        <p:spPr>
          <a:xfrm>
            <a:off x="5100873" y="1466016"/>
            <a:ext cx="3250343" cy="473059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9DECF5B-2291-45A1-8754-FD53D676DD53}"/>
              </a:ext>
            </a:extLst>
          </p:cNvPr>
          <p:cNvSpPr/>
          <p:nvPr/>
        </p:nvSpPr>
        <p:spPr>
          <a:xfrm>
            <a:off x="8778291" y="1466016"/>
            <a:ext cx="3250343" cy="473059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BC14F30-54F3-450A-9E84-40181CA78025}"/>
              </a:ext>
            </a:extLst>
          </p:cNvPr>
          <p:cNvSpPr txBox="1"/>
          <p:nvPr/>
        </p:nvSpPr>
        <p:spPr>
          <a:xfrm>
            <a:off x="7469424" y="1507901"/>
            <a:ext cx="219066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Attack data rate=1</a:t>
            </a:r>
          </a:p>
          <a:p>
            <a:pPr algn="ctr"/>
            <a:r>
              <a:rPr lang="en-US" dirty="0"/>
              <a:t>Max data rate=1</a:t>
            </a:r>
          </a:p>
          <a:p>
            <a:pPr algn="ctr"/>
            <a:r>
              <a:rPr lang="en-US" dirty="0"/>
              <a:t>Attacker’s capacity=1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DBBC37E-87A0-4BC7-9483-EB5D323AF910}"/>
              </a:ext>
            </a:extLst>
          </p:cNvPr>
          <p:cNvCxnSpPr>
            <a:cxnSpLocks/>
          </p:cNvCxnSpPr>
          <p:nvPr/>
        </p:nvCxnSpPr>
        <p:spPr>
          <a:xfrm>
            <a:off x="5338013" y="1690688"/>
            <a:ext cx="837680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17FAFA8-7DF5-4A3D-815D-5EA3C071EB75}"/>
              </a:ext>
            </a:extLst>
          </p:cNvPr>
          <p:cNvSpPr txBox="1"/>
          <p:nvPr/>
        </p:nvSpPr>
        <p:spPr>
          <a:xfrm>
            <a:off x="5203610" y="1705589"/>
            <a:ext cx="2030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Attack direction</a:t>
            </a:r>
          </a:p>
        </p:txBody>
      </p:sp>
    </p:spTree>
    <p:extLst>
      <p:ext uri="{BB962C8B-B14F-4D97-AF65-F5344CB8AC3E}">
        <p14:creationId xmlns:p14="http://schemas.microsoft.com/office/powerpoint/2010/main" val="801278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7443B6EF-CEFE-468F-88DE-C4FB2FB213C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21" y="811025"/>
            <a:ext cx="6075255" cy="60752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04AD38-3007-4458-9817-E39D4E8EE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Solution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CD8E2-D451-461C-BDC4-1C3F4BC4C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713" y="1777941"/>
            <a:ext cx="4040395" cy="4351338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Step 1: Neighbor Pruning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Rule 1: Remove attacker neighbors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Rule 2: Remove neighbors having attacker on reporting path</a:t>
            </a:r>
          </a:p>
          <a:p>
            <a:r>
              <a:rPr lang="en-US" sz="2400" dirty="0"/>
              <a:t>Step 2: Flow Graph Creation</a:t>
            </a:r>
          </a:p>
          <a:p>
            <a:pPr lvl="1"/>
            <a:r>
              <a:rPr lang="en-US" sz="2000" dirty="0"/>
              <a:t>Add virtual source node</a:t>
            </a:r>
          </a:p>
          <a:p>
            <a:pPr lvl="1"/>
            <a:r>
              <a:rPr lang="en-US" sz="2000" dirty="0"/>
              <a:t>Add edges from S to all attacker</a:t>
            </a:r>
          </a:p>
          <a:p>
            <a:pPr lvl="1"/>
            <a:r>
              <a:rPr lang="en-US" sz="2000" dirty="0"/>
              <a:t>Set link capacity</a:t>
            </a:r>
          </a:p>
          <a:p>
            <a:r>
              <a:rPr lang="en-US" sz="2400" dirty="0"/>
              <a:t>Step 3: Optimal Target Set Computation</a:t>
            </a:r>
          </a:p>
          <a:p>
            <a:pPr lvl="1"/>
            <a:r>
              <a:rPr lang="en-US" sz="2000" dirty="0"/>
              <a:t>Max flow problem solving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7749338-4E3A-460B-902D-1CDD1AF48CB9}"/>
              </a:ext>
            </a:extLst>
          </p:cNvPr>
          <p:cNvGrpSpPr/>
          <p:nvPr/>
        </p:nvGrpSpPr>
        <p:grpSpPr>
          <a:xfrm>
            <a:off x="1" y="6183984"/>
            <a:ext cx="12191999" cy="674016"/>
            <a:chOff x="1" y="6183984"/>
            <a:chExt cx="12191999" cy="674016"/>
          </a:xfrm>
        </p:grpSpPr>
        <p:pic>
          <p:nvPicPr>
            <p:cNvPr id="5" name="Content Placeholder 4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9E250D36-3BE3-4900-8761-40DC4755D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183984"/>
              <a:ext cx="674016" cy="674016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19901FE-E878-403D-9DF0-A88A27FD66D6}"/>
                </a:ext>
              </a:extLst>
            </p:cNvPr>
            <p:cNvCxnSpPr>
              <a:cxnSpLocks/>
            </p:cNvCxnSpPr>
            <p:nvPr/>
          </p:nvCxnSpPr>
          <p:spPr>
            <a:xfrm>
              <a:off x="674017" y="6827614"/>
              <a:ext cx="11517983" cy="0"/>
            </a:xfrm>
            <a:prstGeom prst="line">
              <a:avLst/>
            </a:prstGeom>
            <a:ln w="76200">
              <a:solidFill>
                <a:srgbClr val="A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4769487-BD39-473B-AB60-18E9AAA43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9053" y="1763873"/>
            <a:ext cx="3117289" cy="34291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949777-BB53-4EC5-A726-3E108E8E2433}"/>
              </a:ext>
            </a:extLst>
          </p:cNvPr>
          <p:cNvSpPr txBox="1"/>
          <p:nvPr/>
        </p:nvSpPr>
        <p:spPr>
          <a:xfrm>
            <a:off x="5787920" y="5667479"/>
            <a:ext cx="2112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Master’s view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68D9BE-D4BC-4490-8F00-CD3C480AF57B}"/>
              </a:ext>
            </a:extLst>
          </p:cNvPr>
          <p:cNvSpPr txBox="1"/>
          <p:nvPr/>
        </p:nvSpPr>
        <p:spPr>
          <a:xfrm>
            <a:off x="9315387" y="5667479"/>
            <a:ext cx="2112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After pruning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E70FEB-84E1-4C35-BE5A-384C19E291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2292" y="1826774"/>
            <a:ext cx="3187720" cy="2832825"/>
          </a:xfrm>
          <a:prstGeom prst="rect">
            <a:avLst/>
          </a:prstGeom>
        </p:spPr>
      </p:pic>
      <p:sp>
        <p:nvSpPr>
          <p:cNvPr id="13" name="Cross 12">
            <a:extLst>
              <a:ext uri="{FF2B5EF4-FFF2-40B4-BE49-F238E27FC236}">
                <a16:creationId xmlns:a16="http://schemas.microsoft.com/office/drawing/2014/main" id="{6DDB0DDD-3A53-4B24-B337-5BC453A2920C}"/>
              </a:ext>
            </a:extLst>
          </p:cNvPr>
          <p:cNvSpPr/>
          <p:nvPr/>
        </p:nvSpPr>
        <p:spPr>
          <a:xfrm rot="353135">
            <a:off x="5370336" y="3693760"/>
            <a:ext cx="416707" cy="413164"/>
          </a:xfrm>
          <a:prstGeom prst="plus">
            <a:avLst>
              <a:gd name="adj" fmla="val 4287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ross 13">
            <a:extLst>
              <a:ext uri="{FF2B5EF4-FFF2-40B4-BE49-F238E27FC236}">
                <a16:creationId xmlns:a16="http://schemas.microsoft.com/office/drawing/2014/main" id="{9CE16EE9-E198-4E12-B7AE-619B1F5A44F7}"/>
              </a:ext>
            </a:extLst>
          </p:cNvPr>
          <p:cNvSpPr/>
          <p:nvPr/>
        </p:nvSpPr>
        <p:spPr>
          <a:xfrm rot="2872461">
            <a:off x="5579567" y="4730015"/>
            <a:ext cx="416707" cy="413164"/>
          </a:xfrm>
          <a:prstGeom prst="plus">
            <a:avLst>
              <a:gd name="adj" fmla="val 4287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3F628A7B-D43F-4D1B-AA13-4068036E2963}"/>
              </a:ext>
            </a:extLst>
          </p:cNvPr>
          <p:cNvSpPr/>
          <p:nvPr/>
        </p:nvSpPr>
        <p:spPr>
          <a:xfrm rot="2872461">
            <a:off x="7170150" y="4223533"/>
            <a:ext cx="416707" cy="413164"/>
          </a:xfrm>
          <a:prstGeom prst="plus">
            <a:avLst>
              <a:gd name="adj" fmla="val 4287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74FFC4-10AD-45DD-8357-2FC275C0B545}"/>
              </a:ext>
            </a:extLst>
          </p:cNvPr>
          <p:cNvSpPr txBox="1"/>
          <p:nvPr/>
        </p:nvSpPr>
        <p:spPr>
          <a:xfrm>
            <a:off x="4755384" y="3900342"/>
            <a:ext cx="87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Rule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81415E-3F28-4609-BA49-A23318D91794}"/>
              </a:ext>
            </a:extLst>
          </p:cNvPr>
          <p:cNvSpPr txBox="1"/>
          <p:nvPr/>
        </p:nvSpPr>
        <p:spPr>
          <a:xfrm>
            <a:off x="4837162" y="4693185"/>
            <a:ext cx="87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Rule 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C834B3-0979-4A4A-8AF4-5E0E706B2F50}"/>
              </a:ext>
            </a:extLst>
          </p:cNvPr>
          <p:cNvSpPr txBox="1"/>
          <p:nvPr/>
        </p:nvSpPr>
        <p:spPr>
          <a:xfrm>
            <a:off x="7592873" y="4245449"/>
            <a:ext cx="87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Rule 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B3FB25-1BEE-48A5-930A-D81ACF1DCE8D}"/>
              </a:ext>
            </a:extLst>
          </p:cNvPr>
          <p:cNvSpPr/>
          <p:nvPr/>
        </p:nvSpPr>
        <p:spPr>
          <a:xfrm>
            <a:off x="4718255" y="1466016"/>
            <a:ext cx="3632961" cy="473059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93C3CF-1E8E-4E6B-A215-A7BF2BD240D0}"/>
              </a:ext>
            </a:extLst>
          </p:cNvPr>
          <p:cNvSpPr/>
          <p:nvPr/>
        </p:nvSpPr>
        <p:spPr>
          <a:xfrm>
            <a:off x="8467539" y="1467494"/>
            <a:ext cx="3458796" cy="473059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F171FB3-522C-4C20-87F1-9D53E1759783}"/>
              </a:ext>
            </a:extLst>
          </p:cNvPr>
          <p:cNvSpPr/>
          <p:nvPr/>
        </p:nvSpPr>
        <p:spPr>
          <a:xfrm>
            <a:off x="27496" y="1758333"/>
            <a:ext cx="674016" cy="3959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72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D155EFD6-5C0F-43AA-9F02-F46E9582B56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21" y="811025"/>
            <a:ext cx="6075255" cy="60752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04AD38-3007-4458-9817-E39D4E8EE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Solution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CD8E2-D451-461C-BDC4-1C3F4BC4C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713" y="1777941"/>
            <a:ext cx="4040395" cy="435133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Step 1: Neighbor Pruning</a:t>
            </a:r>
          </a:p>
          <a:p>
            <a:pPr lvl="1"/>
            <a:r>
              <a:rPr lang="en-US" sz="2000" dirty="0"/>
              <a:t>Rule 1: Remove attacker neighbors</a:t>
            </a:r>
          </a:p>
          <a:p>
            <a:pPr lvl="1"/>
            <a:r>
              <a:rPr lang="en-US" sz="2000" dirty="0"/>
              <a:t>Rule 2: Remove neighbors having attacker on reporting path</a:t>
            </a:r>
          </a:p>
          <a:p>
            <a:r>
              <a:rPr lang="en-US" sz="2400" dirty="0">
                <a:solidFill>
                  <a:srgbClr val="0070C0"/>
                </a:solidFill>
              </a:rPr>
              <a:t>Step 2: Flow Graph Creation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Add virtual source node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Add edges from S to all attacker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Set link capacity</a:t>
            </a:r>
          </a:p>
          <a:p>
            <a:r>
              <a:rPr lang="en-US" sz="2400" dirty="0"/>
              <a:t>Step 3: Optimal Target Set Computation</a:t>
            </a:r>
          </a:p>
          <a:p>
            <a:pPr lvl="1"/>
            <a:r>
              <a:rPr lang="en-US" sz="2000" dirty="0"/>
              <a:t>Max flow problem solving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7749338-4E3A-460B-902D-1CDD1AF48CB9}"/>
              </a:ext>
            </a:extLst>
          </p:cNvPr>
          <p:cNvGrpSpPr/>
          <p:nvPr/>
        </p:nvGrpSpPr>
        <p:grpSpPr>
          <a:xfrm>
            <a:off x="1" y="6183984"/>
            <a:ext cx="12191999" cy="674016"/>
            <a:chOff x="1" y="6183984"/>
            <a:chExt cx="12191999" cy="674016"/>
          </a:xfrm>
        </p:grpSpPr>
        <p:pic>
          <p:nvPicPr>
            <p:cNvPr id="5" name="Content Placeholder 4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9E250D36-3BE3-4900-8761-40DC4755D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183984"/>
              <a:ext cx="674016" cy="674016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19901FE-E878-403D-9DF0-A88A27FD66D6}"/>
                </a:ext>
              </a:extLst>
            </p:cNvPr>
            <p:cNvCxnSpPr>
              <a:cxnSpLocks/>
            </p:cNvCxnSpPr>
            <p:nvPr/>
          </p:nvCxnSpPr>
          <p:spPr>
            <a:xfrm>
              <a:off x="674017" y="6827614"/>
              <a:ext cx="11517983" cy="0"/>
            </a:xfrm>
            <a:prstGeom prst="line">
              <a:avLst/>
            </a:prstGeom>
            <a:ln w="76200">
              <a:solidFill>
                <a:srgbClr val="A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F949777-BB53-4EC5-A726-3E108E8E2433}"/>
              </a:ext>
            </a:extLst>
          </p:cNvPr>
          <p:cNvSpPr txBox="1"/>
          <p:nvPr/>
        </p:nvSpPr>
        <p:spPr>
          <a:xfrm>
            <a:off x="5787920" y="5667479"/>
            <a:ext cx="2112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After pruning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68D9BE-D4BC-4490-8F00-CD3C480AF57B}"/>
              </a:ext>
            </a:extLst>
          </p:cNvPr>
          <p:cNvSpPr txBox="1"/>
          <p:nvPr/>
        </p:nvSpPr>
        <p:spPr>
          <a:xfrm>
            <a:off x="9315387" y="5667479"/>
            <a:ext cx="2112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Flow graph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E70FEB-84E1-4C35-BE5A-384C19E291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0875" y="2103075"/>
            <a:ext cx="3187720" cy="283282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2B3FB25-1BEE-48A5-930A-D81ACF1DCE8D}"/>
              </a:ext>
            </a:extLst>
          </p:cNvPr>
          <p:cNvSpPr/>
          <p:nvPr/>
        </p:nvSpPr>
        <p:spPr>
          <a:xfrm>
            <a:off x="4718255" y="1466016"/>
            <a:ext cx="3632961" cy="473059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93C3CF-1E8E-4E6B-A215-A7BF2BD240D0}"/>
              </a:ext>
            </a:extLst>
          </p:cNvPr>
          <p:cNvSpPr/>
          <p:nvPr/>
        </p:nvSpPr>
        <p:spPr>
          <a:xfrm>
            <a:off x="8467539" y="1467494"/>
            <a:ext cx="3458796" cy="473059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DF4F69-1927-48CE-B138-7786A35905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4041" y="2103075"/>
            <a:ext cx="3224940" cy="366794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652B51C-964B-4594-BA89-B5CDEB7C3AF3}"/>
              </a:ext>
            </a:extLst>
          </p:cNvPr>
          <p:cNvSpPr txBox="1"/>
          <p:nvPr/>
        </p:nvSpPr>
        <p:spPr>
          <a:xfrm>
            <a:off x="8895426" y="1572465"/>
            <a:ext cx="2367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Attacker’s capacity = 2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1EB63B78-4F4C-4AF9-8026-126F361C2280}"/>
              </a:ext>
            </a:extLst>
          </p:cNvPr>
          <p:cNvSpPr/>
          <p:nvPr/>
        </p:nvSpPr>
        <p:spPr>
          <a:xfrm>
            <a:off x="48972" y="3491082"/>
            <a:ext cx="674016" cy="3959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0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rnoff 2019.pptx" id="{D8D1D2EB-5839-4AE7-B766-E446D0CA9D8B}" vid="{6B944747-39E3-4AAE-98E4-42448AD3DD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6029D375A9EB478FFA5B1C60C29E15" ma:contentTypeVersion="13" ma:contentTypeDescription="Create a new document." ma:contentTypeScope="" ma:versionID="197bf4200fa53eb741f7d5af5753165b">
  <xsd:schema xmlns:xsd="http://www.w3.org/2001/XMLSchema" xmlns:xs="http://www.w3.org/2001/XMLSchema" xmlns:p="http://schemas.microsoft.com/office/2006/metadata/properties" xmlns:ns3="bd475461-9ca0-4876-ad86-f2e6c5d5bc7c" xmlns:ns4="c1ba12f3-3df1-4e21-8ac2-ff10ca10063c" targetNamespace="http://schemas.microsoft.com/office/2006/metadata/properties" ma:root="true" ma:fieldsID="1b6d79aecba39b58453e35793b8bb7d5" ns3:_="" ns4:_="">
    <xsd:import namespace="bd475461-9ca0-4876-ad86-f2e6c5d5bc7c"/>
    <xsd:import namespace="c1ba12f3-3df1-4e21-8ac2-ff10ca10063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475461-9ca0-4876-ad86-f2e6c5d5bc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ba12f3-3df1-4e21-8ac2-ff10ca10063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A7F575D-115C-40DB-8F31-7523332A81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475461-9ca0-4876-ad86-f2e6c5d5bc7c"/>
    <ds:schemaRef ds:uri="c1ba12f3-3df1-4e21-8ac2-ff10ca1006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690BB52-E33A-460F-A4A4-A7510486DF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43EC60-E47D-44BD-A243-93EC9217406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Sarnoff 2019</Template>
  <TotalTime>61</TotalTime>
  <Words>894</Words>
  <Application>Microsoft Office PowerPoint</Application>
  <PresentationFormat>Widescreen</PresentationFormat>
  <Paragraphs>194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Office Theme</vt:lpstr>
      <vt:lpstr>A Capacity-Aware  Distributed Denial-of-Service Attack in  Low-Power and Lossy Networks</vt:lpstr>
      <vt:lpstr>Outline</vt:lpstr>
      <vt:lpstr>Low Power Lossy Network (LLN) Overview</vt:lpstr>
      <vt:lpstr>DDoS Attack in LLNs</vt:lpstr>
      <vt:lpstr>Previous Work</vt:lpstr>
      <vt:lpstr>Capacity-Aware DDoS Attack in LLN (CADAL)</vt:lpstr>
      <vt:lpstr>Problem Formulation</vt:lpstr>
      <vt:lpstr>Solution </vt:lpstr>
      <vt:lpstr>Solution </vt:lpstr>
      <vt:lpstr>Solution </vt:lpstr>
      <vt:lpstr>Simulation: Random Tree Generation</vt:lpstr>
      <vt:lpstr>Simulation: Different Attacker Capacities</vt:lpstr>
      <vt:lpstr>Simulation: Different Root Location</vt:lpstr>
      <vt:lpstr>Simulation: Different Attacker Distribution</vt:lpstr>
      <vt:lpstr>Simulation: Different Neighborhood Knowledge</vt:lpstr>
      <vt:lpstr>Simulation: Different Neighborhood Radius</vt:lpstr>
      <vt:lpstr>Conclusion</vt:lpstr>
      <vt:lpstr>Q &amp; A 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Capacity-Aware Distributed  Denial-of-Service Attack in  Low-Power and Lossy Networks</dc:title>
  <dc:creator>Rajorshi Biswas</dc:creator>
  <cp:lastModifiedBy>Rajorshi Biswas</cp:lastModifiedBy>
  <cp:revision>3</cp:revision>
  <dcterms:created xsi:type="dcterms:W3CDTF">2019-09-06T14:37:05Z</dcterms:created>
  <dcterms:modified xsi:type="dcterms:W3CDTF">2019-10-25T03:52:42Z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0x010100E66029D375A9EB478FFA5B1C60C29E15</vt:lpwstr>
  </property>
</Properties>
</file>