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256" r:id="rId2"/>
    <p:sldId id="619" r:id="rId3"/>
    <p:sldId id="656" r:id="rId4"/>
    <p:sldId id="620" r:id="rId5"/>
    <p:sldId id="621" r:id="rId6"/>
    <p:sldId id="622" r:id="rId7"/>
    <p:sldId id="624" r:id="rId8"/>
    <p:sldId id="627" r:id="rId9"/>
    <p:sldId id="630" r:id="rId10"/>
    <p:sldId id="628" r:id="rId11"/>
    <p:sldId id="644" r:id="rId12"/>
    <p:sldId id="631" r:id="rId13"/>
    <p:sldId id="668" r:id="rId14"/>
    <p:sldId id="645" r:id="rId15"/>
    <p:sldId id="638" r:id="rId16"/>
    <p:sldId id="637" r:id="rId17"/>
    <p:sldId id="652" r:id="rId18"/>
    <p:sldId id="662" r:id="rId19"/>
    <p:sldId id="649" r:id="rId20"/>
    <p:sldId id="655" r:id="rId21"/>
    <p:sldId id="646" r:id="rId22"/>
    <p:sldId id="647" r:id="rId23"/>
    <p:sldId id="664" r:id="rId24"/>
    <p:sldId id="653" r:id="rId25"/>
    <p:sldId id="667" r:id="rId26"/>
    <p:sldId id="666" r:id="rId27"/>
    <p:sldId id="618" r:id="rId28"/>
  </p:sldIdLst>
  <p:sldSz cx="9144000" cy="6858000" type="screen4x3"/>
  <p:notesSz cx="9296400" cy="7010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70">
          <p15:clr>
            <a:srgbClr val="A4A3A4"/>
          </p15:clr>
        </p15:guide>
        <p15:guide id="2" pos="286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ryn N Wertz" initials="KNW" lastIdx="3" clrIdx="0"/>
  <p:cmAuthor id="2" name="Kathryn N Wertz" initials="KNW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B8FF"/>
    <a:srgbClr val="000000"/>
    <a:srgbClr val="32B7CA"/>
    <a:srgbClr val="FF0000"/>
    <a:srgbClr val="40E4FB"/>
    <a:srgbClr val="FBFACE"/>
    <a:srgbClr val="FCD2C1"/>
    <a:srgbClr val="DDCAE2"/>
    <a:srgbClr val="C6E0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A0624D-A4F5-4B75-AA50-EC7BBEEEB200}" v="1" dt="2020-02-07T17:51:23.3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58" autoAdjust="0"/>
    <p:restoredTop sz="95274" autoAdjust="0"/>
  </p:normalViewPr>
  <p:slideViewPr>
    <p:cSldViewPr>
      <p:cViewPr varScale="1">
        <p:scale>
          <a:sx n="86" d="100"/>
          <a:sy n="86" d="100"/>
        </p:scale>
        <p:origin x="1560" y="53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26" y="1644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76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170"/>
        <p:guide pos="286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jorshi Biswas" userId="13142dca-a5ef-41c4-97fb-2a21b1d61c2b" providerId="ADAL" clId="{05E76489-C402-4583-BEF1-3095AD96C1A9}"/>
    <pc:docChg chg="undo custSel delSld modSld">
      <pc:chgData name="Rajorshi Biswas" userId="13142dca-a5ef-41c4-97fb-2a21b1d61c2b" providerId="ADAL" clId="{05E76489-C402-4583-BEF1-3095AD96C1A9}" dt="2018-11-14T07:01:26.117" v="562" actId="20577"/>
      <pc:docMkLst>
        <pc:docMk/>
      </pc:docMkLst>
      <pc:sldChg chg="addSp delSp modSp">
        <pc:chgData name="Rajorshi Biswas" userId="13142dca-a5ef-41c4-97fb-2a21b1d61c2b" providerId="ADAL" clId="{05E76489-C402-4583-BEF1-3095AD96C1A9}" dt="2018-11-14T07:01:26.117" v="562" actId="20577"/>
        <pc:sldMkLst>
          <pc:docMk/>
          <pc:sldMk cId="3291647536" sldId="662"/>
        </pc:sldMkLst>
        <pc:spChg chg="add del mod">
          <ac:chgData name="Rajorshi Biswas" userId="13142dca-a5ef-41c4-97fb-2a21b1d61c2b" providerId="ADAL" clId="{05E76489-C402-4583-BEF1-3095AD96C1A9}" dt="2018-11-14T06:47:34.656" v="21" actId="478"/>
          <ac:spMkLst>
            <pc:docMk/>
            <pc:sldMk cId="3291647536" sldId="662"/>
            <ac:spMk id="2" creationId="{8EA7F77A-CF08-49CF-851F-41D5D6C0FE4D}"/>
          </ac:spMkLst>
        </pc:spChg>
        <pc:spChg chg="add mod">
          <ac:chgData name="Rajorshi Biswas" userId="13142dca-a5ef-41c4-97fb-2a21b1d61c2b" providerId="ADAL" clId="{05E76489-C402-4583-BEF1-3095AD96C1A9}" dt="2018-11-14T06:56:26.967" v="386" actId="20577"/>
          <ac:spMkLst>
            <pc:docMk/>
            <pc:sldMk cId="3291647536" sldId="662"/>
            <ac:spMk id="3" creationId="{6AF98AA7-F29D-4913-8BC2-35980AA05324}"/>
          </ac:spMkLst>
        </pc:spChg>
        <pc:spChg chg="add del mod ord">
          <ac:chgData name="Rajorshi Biswas" userId="13142dca-a5ef-41c4-97fb-2a21b1d61c2b" providerId="ADAL" clId="{05E76489-C402-4583-BEF1-3095AD96C1A9}" dt="2018-11-14T06:53:40.169" v="249" actId="478"/>
          <ac:spMkLst>
            <pc:docMk/>
            <pc:sldMk cId="3291647536" sldId="662"/>
            <ac:spMk id="6" creationId="{1C26C599-5D90-4399-B30D-67861704F80F}"/>
          </ac:spMkLst>
        </pc:spChg>
        <pc:spChg chg="add mod">
          <ac:chgData name="Rajorshi Biswas" userId="13142dca-a5ef-41c4-97fb-2a21b1d61c2b" providerId="ADAL" clId="{05E76489-C402-4583-BEF1-3095AD96C1A9}" dt="2018-11-14T06:59:42.629" v="533" actId="1035"/>
          <ac:spMkLst>
            <pc:docMk/>
            <pc:sldMk cId="3291647536" sldId="662"/>
            <ac:spMk id="7" creationId="{9BE39245-A9B3-4FAB-BAC9-4AE604116737}"/>
          </ac:spMkLst>
        </pc:spChg>
        <pc:spChg chg="add mod">
          <ac:chgData name="Rajorshi Biswas" userId="13142dca-a5ef-41c4-97fb-2a21b1d61c2b" providerId="ADAL" clId="{05E76489-C402-4583-BEF1-3095AD96C1A9}" dt="2018-11-14T06:59:42.629" v="533" actId="1035"/>
          <ac:spMkLst>
            <pc:docMk/>
            <pc:sldMk cId="3291647536" sldId="662"/>
            <ac:spMk id="8" creationId="{EA4ACEA0-C4A3-49A3-9CE6-E308F6B8026D}"/>
          </ac:spMkLst>
        </pc:spChg>
        <pc:spChg chg="add mod">
          <ac:chgData name="Rajorshi Biswas" userId="13142dca-a5ef-41c4-97fb-2a21b1d61c2b" providerId="ADAL" clId="{05E76489-C402-4583-BEF1-3095AD96C1A9}" dt="2018-11-14T07:00:19.098" v="542" actId="14100"/>
          <ac:spMkLst>
            <pc:docMk/>
            <pc:sldMk cId="3291647536" sldId="662"/>
            <ac:spMk id="9" creationId="{DEF7D0B0-420F-4F8A-B486-63863A9B3115}"/>
          </ac:spMkLst>
        </pc:spChg>
        <pc:spChg chg="add del mod">
          <ac:chgData name="Rajorshi Biswas" userId="13142dca-a5ef-41c4-97fb-2a21b1d61c2b" providerId="ADAL" clId="{05E76489-C402-4583-BEF1-3095AD96C1A9}" dt="2018-11-14T06:55:06.933" v="300" actId="478"/>
          <ac:spMkLst>
            <pc:docMk/>
            <pc:sldMk cId="3291647536" sldId="662"/>
            <ac:spMk id="10" creationId="{38E485C1-328E-4EBB-AD6C-B8C6AC920A1E}"/>
          </ac:spMkLst>
        </pc:spChg>
        <pc:spChg chg="mod">
          <ac:chgData name="Rajorshi Biswas" userId="13142dca-a5ef-41c4-97fb-2a21b1d61c2b" providerId="ADAL" clId="{05E76489-C402-4583-BEF1-3095AD96C1A9}" dt="2018-11-14T07:00:54.842" v="544" actId="20577"/>
          <ac:spMkLst>
            <pc:docMk/>
            <pc:sldMk cId="3291647536" sldId="662"/>
            <ac:spMk id="14" creationId="{90E106DD-7F0A-4B69-A309-939520266B41}"/>
          </ac:spMkLst>
        </pc:spChg>
        <pc:spChg chg="mod">
          <ac:chgData name="Rajorshi Biswas" userId="13142dca-a5ef-41c4-97fb-2a21b1d61c2b" providerId="ADAL" clId="{05E76489-C402-4583-BEF1-3095AD96C1A9}" dt="2018-11-14T06:49:12.932" v="114" actId="20577"/>
          <ac:spMkLst>
            <pc:docMk/>
            <pc:sldMk cId="3291647536" sldId="662"/>
            <ac:spMk id="15" creationId="{E35EF855-87C8-4D83-A9EC-0AA005459D97}"/>
          </ac:spMkLst>
        </pc:spChg>
        <pc:spChg chg="mod">
          <ac:chgData name="Rajorshi Biswas" userId="13142dca-a5ef-41c4-97fb-2a21b1d61c2b" providerId="ADAL" clId="{05E76489-C402-4583-BEF1-3095AD96C1A9}" dt="2018-11-14T07:00:58.652" v="546" actId="20577"/>
          <ac:spMkLst>
            <pc:docMk/>
            <pc:sldMk cId="3291647536" sldId="662"/>
            <ac:spMk id="16" creationId="{8E6CD2A4-85BC-484F-A02A-71775E328E65}"/>
          </ac:spMkLst>
        </pc:spChg>
        <pc:spChg chg="mod">
          <ac:chgData name="Rajorshi Biswas" userId="13142dca-a5ef-41c4-97fb-2a21b1d61c2b" providerId="ADAL" clId="{05E76489-C402-4583-BEF1-3095AD96C1A9}" dt="2018-11-14T06:49:17.129" v="116" actId="20577"/>
          <ac:spMkLst>
            <pc:docMk/>
            <pc:sldMk cId="3291647536" sldId="662"/>
            <ac:spMk id="17" creationId="{698B096E-CE1E-43DD-8727-874833AC3131}"/>
          </ac:spMkLst>
        </pc:spChg>
        <pc:spChg chg="del mod">
          <ac:chgData name="Rajorshi Biswas" userId="13142dca-a5ef-41c4-97fb-2a21b1d61c2b" providerId="ADAL" clId="{05E76489-C402-4583-BEF1-3095AD96C1A9}" dt="2018-11-14T06:56:44.387" v="387" actId="478"/>
          <ac:spMkLst>
            <pc:docMk/>
            <pc:sldMk cId="3291647536" sldId="662"/>
            <ac:spMk id="18" creationId="{D49502A3-E81B-4C81-8B1D-1724C9A37D44}"/>
          </ac:spMkLst>
        </pc:spChg>
        <pc:spChg chg="del">
          <ac:chgData name="Rajorshi Biswas" userId="13142dca-a5ef-41c4-97fb-2a21b1d61c2b" providerId="ADAL" clId="{05E76489-C402-4583-BEF1-3095AD96C1A9}" dt="2018-11-14T06:56:48.469" v="388" actId="478"/>
          <ac:spMkLst>
            <pc:docMk/>
            <pc:sldMk cId="3291647536" sldId="662"/>
            <ac:spMk id="19" creationId="{84032342-923C-440A-AB51-2439CAD233D3}"/>
          </ac:spMkLst>
        </pc:spChg>
        <pc:spChg chg="mod">
          <ac:chgData name="Rajorshi Biswas" userId="13142dca-a5ef-41c4-97fb-2a21b1d61c2b" providerId="ADAL" clId="{05E76489-C402-4583-BEF1-3095AD96C1A9}" dt="2018-11-14T06:49:00.781" v="52" actId="164"/>
          <ac:spMkLst>
            <pc:docMk/>
            <pc:sldMk cId="3291647536" sldId="662"/>
            <ac:spMk id="23" creationId="{CD1DB2A0-2596-4119-9607-CE1F14FCDA0F}"/>
          </ac:spMkLst>
        </pc:spChg>
        <pc:spChg chg="mod">
          <ac:chgData name="Rajorshi Biswas" userId="13142dca-a5ef-41c4-97fb-2a21b1d61c2b" providerId="ADAL" clId="{05E76489-C402-4583-BEF1-3095AD96C1A9}" dt="2018-11-14T07:01:10.906" v="552" actId="20577"/>
          <ac:spMkLst>
            <pc:docMk/>
            <pc:sldMk cId="3291647536" sldId="662"/>
            <ac:spMk id="24" creationId="{7462C76D-1429-4C20-AF66-1593B739005D}"/>
          </ac:spMkLst>
        </pc:spChg>
        <pc:spChg chg="mod">
          <ac:chgData name="Rajorshi Biswas" userId="13142dca-a5ef-41c4-97fb-2a21b1d61c2b" providerId="ADAL" clId="{05E76489-C402-4583-BEF1-3095AD96C1A9}" dt="2018-11-14T07:01:03.565" v="548" actId="20577"/>
          <ac:spMkLst>
            <pc:docMk/>
            <pc:sldMk cId="3291647536" sldId="662"/>
            <ac:spMk id="25" creationId="{760940A6-C53C-4E3D-A47F-C8486559B5A5}"/>
          </ac:spMkLst>
        </pc:spChg>
        <pc:spChg chg="mod">
          <ac:chgData name="Rajorshi Biswas" userId="13142dca-a5ef-41c4-97fb-2a21b1d61c2b" providerId="ADAL" clId="{05E76489-C402-4583-BEF1-3095AD96C1A9}" dt="2018-11-14T07:01:14.029" v="554" actId="20577"/>
          <ac:spMkLst>
            <pc:docMk/>
            <pc:sldMk cId="3291647536" sldId="662"/>
            <ac:spMk id="26" creationId="{9B39BB1D-4D59-4A44-A157-52517CC381BC}"/>
          </ac:spMkLst>
        </pc:spChg>
        <pc:spChg chg="mod">
          <ac:chgData name="Rajorshi Biswas" userId="13142dca-a5ef-41c4-97fb-2a21b1d61c2b" providerId="ADAL" clId="{05E76489-C402-4583-BEF1-3095AD96C1A9}" dt="2018-11-14T07:01:06.020" v="550" actId="20577"/>
          <ac:spMkLst>
            <pc:docMk/>
            <pc:sldMk cId="3291647536" sldId="662"/>
            <ac:spMk id="27" creationId="{AE31B0CD-87F5-43AB-BCD2-4537F8AC6228}"/>
          </ac:spMkLst>
        </pc:spChg>
        <pc:spChg chg="del mod">
          <ac:chgData name="Rajorshi Biswas" userId="13142dca-a5ef-41c4-97fb-2a21b1d61c2b" providerId="ADAL" clId="{05E76489-C402-4583-BEF1-3095AD96C1A9}" dt="2018-11-14T06:58:26.062" v="478" actId="478"/>
          <ac:spMkLst>
            <pc:docMk/>
            <pc:sldMk cId="3291647536" sldId="662"/>
            <ac:spMk id="28" creationId="{02EA2BFA-5B3E-4405-AC70-716980A847CD}"/>
          </ac:spMkLst>
        </pc:spChg>
        <pc:spChg chg="mod">
          <ac:chgData name="Rajorshi Biswas" userId="13142dca-a5ef-41c4-97fb-2a21b1d61c2b" providerId="ADAL" clId="{05E76489-C402-4583-BEF1-3095AD96C1A9}" dt="2018-11-14T06:49:00.781" v="52" actId="164"/>
          <ac:spMkLst>
            <pc:docMk/>
            <pc:sldMk cId="3291647536" sldId="662"/>
            <ac:spMk id="29" creationId="{493D9F87-2727-4ED9-AEE7-87A3B2579712}"/>
          </ac:spMkLst>
        </pc:spChg>
        <pc:spChg chg="mod">
          <ac:chgData name="Rajorshi Biswas" userId="13142dca-a5ef-41c4-97fb-2a21b1d61c2b" providerId="ADAL" clId="{05E76489-C402-4583-BEF1-3095AD96C1A9}" dt="2018-11-14T06:49:00.781" v="52" actId="164"/>
          <ac:spMkLst>
            <pc:docMk/>
            <pc:sldMk cId="3291647536" sldId="662"/>
            <ac:spMk id="30" creationId="{DA33E9C3-DF8F-4589-B287-29B30C594962}"/>
          </ac:spMkLst>
        </pc:spChg>
        <pc:spChg chg="mod">
          <ac:chgData name="Rajorshi Biswas" userId="13142dca-a5ef-41c4-97fb-2a21b1d61c2b" providerId="ADAL" clId="{05E76489-C402-4583-BEF1-3095AD96C1A9}" dt="2018-11-14T06:49:00.781" v="52" actId="164"/>
          <ac:spMkLst>
            <pc:docMk/>
            <pc:sldMk cId="3291647536" sldId="662"/>
            <ac:spMk id="31" creationId="{32571C64-89BB-43B1-84A9-70C00B71D804}"/>
          </ac:spMkLst>
        </pc:spChg>
        <pc:spChg chg="del mod">
          <ac:chgData name="Rajorshi Biswas" userId="13142dca-a5ef-41c4-97fb-2a21b1d61c2b" providerId="ADAL" clId="{05E76489-C402-4583-BEF1-3095AD96C1A9}" dt="2018-11-14T06:58:22.167" v="477" actId="478"/>
          <ac:spMkLst>
            <pc:docMk/>
            <pc:sldMk cId="3291647536" sldId="662"/>
            <ac:spMk id="32" creationId="{27D4D5E8-C922-40A0-85AE-029337B3817B}"/>
          </ac:spMkLst>
        </pc:spChg>
        <pc:spChg chg="mod">
          <ac:chgData name="Rajorshi Biswas" userId="13142dca-a5ef-41c4-97fb-2a21b1d61c2b" providerId="ADAL" clId="{05E76489-C402-4583-BEF1-3095AD96C1A9}" dt="2018-11-14T07:01:23.086" v="560" actId="20577"/>
          <ac:spMkLst>
            <pc:docMk/>
            <pc:sldMk cId="3291647536" sldId="662"/>
            <ac:spMk id="35" creationId="{D846E2CD-D37E-45E0-BEE6-33B03A8E589C}"/>
          </ac:spMkLst>
        </pc:spChg>
        <pc:spChg chg="mod">
          <ac:chgData name="Rajorshi Biswas" userId="13142dca-a5ef-41c4-97fb-2a21b1d61c2b" providerId="ADAL" clId="{05E76489-C402-4583-BEF1-3095AD96C1A9}" dt="2018-11-14T07:01:16.985" v="556" actId="20577"/>
          <ac:spMkLst>
            <pc:docMk/>
            <pc:sldMk cId="3291647536" sldId="662"/>
            <ac:spMk id="36" creationId="{F1D5C8FA-EB39-4D0D-9AFD-2DB2B5BFE381}"/>
          </ac:spMkLst>
        </pc:spChg>
        <pc:spChg chg="mod">
          <ac:chgData name="Rajorshi Biswas" userId="13142dca-a5ef-41c4-97fb-2a21b1d61c2b" providerId="ADAL" clId="{05E76489-C402-4583-BEF1-3095AD96C1A9}" dt="2018-11-14T07:01:26.117" v="562" actId="20577"/>
          <ac:spMkLst>
            <pc:docMk/>
            <pc:sldMk cId="3291647536" sldId="662"/>
            <ac:spMk id="37" creationId="{5DD006B2-CFE0-4C34-84B4-7C126E54712C}"/>
          </ac:spMkLst>
        </pc:spChg>
        <pc:spChg chg="mod">
          <ac:chgData name="Rajorshi Biswas" userId="13142dca-a5ef-41c4-97fb-2a21b1d61c2b" providerId="ADAL" clId="{05E76489-C402-4583-BEF1-3095AD96C1A9}" dt="2018-11-14T07:01:19.914" v="558" actId="20577"/>
          <ac:spMkLst>
            <pc:docMk/>
            <pc:sldMk cId="3291647536" sldId="662"/>
            <ac:spMk id="38" creationId="{E9A48443-3537-4863-864B-7BF0578A845A}"/>
          </ac:spMkLst>
        </pc:spChg>
        <pc:spChg chg="del mod">
          <ac:chgData name="Rajorshi Biswas" userId="13142dca-a5ef-41c4-97fb-2a21b1d61c2b" providerId="ADAL" clId="{05E76489-C402-4583-BEF1-3095AD96C1A9}" dt="2018-11-14T06:58:56.744" v="491" actId="478"/>
          <ac:spMkLst>
            <pc:docMk/>
            <pc:sldMk cId="3291647536" sldId="662"/>
            <ac:spMk id="39" creationId="{CF3B940C-2100-4914-BB5F-34D00792A4A0}"/>
          </ac:spMkLst>
        </pc:spChg>
        <pc:spChg chg="del mod">
          <ac:chgData name="Rajorshi Biswas" userId="13142dca-a5ef-41c4-97fb-2a21b1d61c2b" providerId="ADAL" clId="{05E76489-C402-4583-BEF1-3095AD96C1A9}" dt="2018-11-14T06:59:02.309" v="492" actId="478"/>
          <ac:spMkLst>
            <pc:docMk/>
            <pc:sldMk cId="3291647536" sldId="662"/>
            <ac:spMk id="40" creationId="{11EA5846-9A59-4CFE-B287-E0004FD5780C}"/>
          </ac:spMkLst>
        </pc:spChg>
        <pc:spChg chg="add mod">
          <ac:chgData name="Rajorshi Biswas" userId="13142dca-a5ef-41c4-97fb-2a21b1d61c2b" providerId="ADAL" clId="{05E76489-C402-4583-BEF1-3095AD96C1A9}" dt="2018-11-14T06:57:52.628" v="476" actId="14100"/>
          <ac:spMkLst>
            <pc:docMk/>
            <pc:sldMk cId="3291647536" sldId="662"/>
            <ac:spMk id="41" creationId="{16F67D01-0A00-4E30-BA0B-CD36CF284202}"/>
          </ac:spMkLst>
        </pc:spChg>
        <pc:spChg chg="mod">
          <ac:chgData name="Rajorshi Biswas" userId="13142dca-a5ef-41c4-97fb-2a21b1d61c2b" providerId="ADAL" clId="{05E76489-C402-4583-BEF1-3095AD96C1A9}" dt="2018-11-14T06:49:59.028" v="126" actId="14100"/>
          <ac:spMkLst>
            <pc:docMk/>
            <pc:sldMk cId="3291647536" sldId="662"/>
            <ac:spMk id="14338" creationId="{00000000-0000-0000-0000-000000000000}"/>
          </ac:spMkLst>
        </pc:spChg>
        <pc:grpChg chg="add mod topLvl">
          <ac:chgData name="Rajorshi Biswas" userId="13142dca-a5ef-41c4-97fb-2a21b1d61c2b" providerId="ADAL" clId="{05E76489-C402-4583-BEF1-3095AD96C1A9}" dt="2018-11-14T06:56:23.536" v="380" actId="6549"/>
          <ac:grpSpMkLst>
            <pc:docMk/>
            <pc:sldMk cId="3291647536" sldId="662"/>
            <ac:grpSpMk id="4" creationId="{7C8B6B73-A93C-4FFF-AD36-BCFCD3B1572F}"/>
          </ac:grpSpMkLst>
        </pc:grpChg>
        <pc:grpChg chg="add del mod">
          <ac:chgData name="Rajorshi Biswas" userId="13142dca-a5ef-41c4-97fb-2a21b1d61c2b" providerId="ADAL" clId="{05E76489-C402-4583-BEF1-3095AD96C1A9}" dt="2018-11-14T06:51:31.350" v="238" actId="165"/>
          <ac:grpSpMkLst>
            <pc:docMk/>
            <pc:sldMk cId="3291647536" sldId="662"/>
            <ac:grpSpMk id="5" creationId="{44FD1175-F8E2-4298-B32F-F9C7D33A9F69}"/>
          </ac:grpSpMkLst>
        </pc:grpChg>
        <pc:grpChg chg="add mod topLvl">
          <ac:chgData name="Rajorshi Biswas" userId="13142dca-a5ef-41c4-97fb-2a21b1d61c2b" providerId="ADAL" clId="{05E76489-C402-4583-BEF1-3095AD96C1A9}" dt="2018-11-14T06:51:31.350" v="238" actId="165"/>
          <ac:grpSpMkLst>
            <pc:docMk/>
            <pc:sldMk cId="3291647536" sldId="662"/>
            <ac:grpSpMk id="12" creationId="{B343BB27-7A5A-411C-A1A4-E8EC184CA253}"/>
          </ac:grpSpMkLst>
        </pc:grpChg>
        <pc:grpChg chg="add mod topLvl">
          <ac:chgData name="Rajorshi Biswas" userId="13142dca-a5ef-41c4-97fb-2a21b1d61c2b" providerId="ADAL" clId="{05E76489-C402-4583-BEF1-3095AD96C1A9}" dt="2018-11-14T06:59:42.629" v="533" actId="1035"/>
          <ac:grpSpMkLst>
            <pc:docMk/>
            <pc:sldMk cId="3291647536" sldId="662"/>
            <ac:grpSpMk id="20" creationId="{FFB86324-DFE0-4CCD-B6A6-DCEAF062EA1B}"/>
          </ac:grpSpMkLst>
        </pc:grpChg>
        <pc:grpChg chg="add mod topLvl">
          <ac:chgData name="Rajorshi Biswas" userId="13142dca-a5ef-41c4-97fb-2a21b1d61c2b" providerId="ADAL" clId="{05E76489-C402-4583-BEF1-3095AD96C1A9}" dt="2018-11-14T06:59:42.629" v="533" actId="1035"/>
          <ac:grpSpMkLst>
            <pc:docMk/>
            <pc:sldMk cId="3291647536" sldId="662"/>
            <ac:grpSpMk id="33" creationId="{55387280-293F-4B61-828B-F6926137FD6C}"/>
          </ac:grpSpMkLst>
        </pc:grpChg>
        <pc:picChg chg="mod">
          <ac:chgData name="Rajorshi Biswas" userId="13142dca-a5ef-41c4-97fb-2a21b1d61c2b" providerId="ADAL" clId="{05E76489-C402-4583-BEF1-3095AD96C1A9}" dt="2018-11-14T06:49:00.781" v="52" actId="164"/>
          <ac:picMkLst>
            <pc:docMk/>
            <pc:sldMk cId="3291647536" sldId="662"/>
            <ac:picMk id="21" creationId="{4601AC1F-B3EF-4E89-BA35-024FCAAE0785}"/>
          </ac:picMkLst>
        </pc:picChg>
        <pc:picChg chg="mod">
          <ac:chgData name="Rajorshi Biswas" userId="13142dca-a5ef-41c4-97fb-2a21b1d61c2b" providerId="ADAL" clId="{05E76489-C402-4583-BEF1-3095AD96C1A9}" dt="2018-11-14T06:50:57.509" v="221" actId="1035"/>
          <ac:picMkLst>
            <pc:docMk/>
            <pc:sldMk cId="3291647536" sldId="662"/>
            <ac:picMk id="22" creationId="{A220C020-E7D4-4343-80BA-8D1566FC4130}"/>
          </ac:picMkLst>
        </pc:picChg>
      </pc:sldChg>
    </pc:docChg>
  </pc:docChgLst>
  <pc:docChgLst>
    <pc:chgData name="Rajorshi Biswas" userId="13142dca-a5ef-41c4-97fb-2a21b1d61c2b" providerId="ADAL" clId="{717456CA-0ACC-47C0-9E65-14ECB223B60D}"/>
    <pc:docChg chg="undo custSel modSld">
      <pc:chgData name="Rajorshi Biswas" userId="13142dca-a5ef-41c4-97fb-2a21b1d61c2b" providerId="ADAL" clId="{717456CA-0ACC-47C0-9E65-14ECB223B60D}" dt="2018-12-11T16:45:05.411" v="64" actId="20577"/>
      <pc:docMkLst>
        <pc:docMk/>
      </pc:docMkLst>
      <pc:sldChg chg="addSp delSp modSp">
        <pc:chgData name="Rajorshi Biswas" userId="13142dca-a5ef-41c4-97fb-2a21b1d61c2b" providerId="ADAL" clId="{717456CA-0ACC-47C0-9E65-14ECB223B60D}" dt="2018-12-11T15:52:23.409" v="28"/>
        <pc:sldMkLst>
          <pc:docMk/>
          <pc:sldMk cId="2967979771" sldId="630"/>
        </pc:sldMkLst>
        <pc:spChg chg="add del mod">
          <ac:chgData name="Rajorshi Biswas" userId="13142dca-a5ef-41c4-97fb-2a21b1d61c2b" providerId="ADAL" clId="{717456CA-0ACC-47C0-9E65-14ECB223B60D}" dt="2018-12-11T15:50:41.354" v="26" actId="478"/>
          <ac:spMkLst>
            <pc:docMk/>
            <pc:sldMk cId="2967979771" sldId="630"/>
            <ac:spMk id="3" creationId="{82A6D7F7-76DA-4F05-9992-9E3EC463FAF9}"/>
          </ac:spMkLst>
        </pc:spChg>
        <pc:spChg chg="add del mod">
          <ac:chgData name="Rajorshi Biswas" userId="13142dca-a5ef-41c4-97fb-2a21b1d61c2b" providerId="ADAL" clId="{717456CA-0ACC-47C0-9E65-14ECB223B60D}" dt="2018-12-11T15:50:38.571" v="25" actId="478"/>
          <ac:spMkLst>
            <pc:docMk/>
            <pc:sldMk cId="2967979771" sldId="630"/>
            <ac:spMk id="6" creationId="{F27E43F1-20E2-4B78-802D-F1AC6C2A5891}"/>
          </ac:spMkLst>
        </pc:spChg>
        <pc:picChg chg="add del">
          <ac:chgData name="Rajorshi Biswas" userId="13142dca-a5ef-41c4-97fb-2a21b1d61c2b" providerId="ADAL" clId="{717456CA-0ACC-47C0-9E65-14ECB223B60D}" dt="2018-12-11T15:52:22.147" v="27" actId="478"/>
          <ac:picMkLst>
            <pc:docMk/>
            <pc:sldMk cId="2967979771" sldId="630"/>
            <ac:picMk id="2" creationId="{29D10679-75E0-4424-9788-7B8ACDC273F2}"/>
          </ac:picMkLst>
        </pc:picChg>
        <pc:picChg chg="add">
          <ac:chgData name="Rajorshi Biswas" userId="13142dca-a5ef-41c4-97fb-2a21b1d61c2b" providerId="ADAL" clId="{717456CA-0ACC-47C0-9E65-14ECB223B60D}" dt="2018-12-11T15:52:23.409" v="28"/>
          <ac:picMkLst>
            <pc:docMk/>
            <pc:sldMk cId="2967979771" sldId="630"/>
            <ac:picMk id="4" creationId="{D87791B2-1FC9-439F-A0E7-0667E41CD144}"/>
          </ac:picMkLst>
        </pc:picChg>
      </pc:sldChg>
      <pc:sldChg chg="modSp">
        <pc:chgData name="Rajorshi Biswas" userId="13142dca-a5ef-41c4-97fb-2a21b1d61c2b" providerId="ADAL" clId="{717456CA-0ACC-47C0-9E65-14ECB223B60D}" dt="2018-12-11T16:45:05.411" v="64" actId="20577"/>
        <pc:sldMkLst>
          <pc:docMk/>
          <pc:sldMk cId="95080442" sldId="631"/>
        </pc:sldMkLst>
        <pc:spChg chg="mod">
          <ac:chgData name="Rajorshi Biswas" userId="13142dca-a5ef-41c4-97fb-2a21b1d61c2b" providerId="ADAL" clId="{717456CA-0ACC-47C0-9E65-14ECB223B60D}" dt="2018-12-11T16:45:05.411" v="64" actId="20577"/>
          <ac:spMkLst>
            <pc:docMk/>
            <pc:sldMk cId="95080442" sldId="631"/>
            <ac:spMk id="123" creationId="{5F3D8D52-6410-4EAD-99C5-F4E89C8168B8}"/>
          </ac:spMkLst>
        </pc:spChg>
      </pc:sldChg>
      <pc:sldChg chg="modSp">
        <pc:chgData name="Rajorshi Biswas" userId="13142dca-a5ef-41c4-97fb-2a21b1d61c2b" providerId="ADAL" clId="{717456CA-0ACC-47C0-9E65-14ECB223B60D}" dt="2018-12-11T16:37:56.094" v="61" actId="404"/>
        <pc:sldMkLst>
          <pc:docMk/>
          <pc:sldMk cId="959001069" sldId="637"/>
        </pc:sldMkLst>
        <pc:spChg chg="mod">
          <ac:chgData name="Rajorshi Biswas" userId="13142dca-a5ef-41c4-97fb-2a21b1d61c2b" providerId="ADAL" clId="{717456CA-0ACC-47C0-9E65-14ECB223B60D}" dt="2018-12-11T16:37:56.094" v="61" actId="404"/>
          <ac:spMkLst>
            <pc:docMk/>
            <pc:sldMk cId="959001069" sldId="637"/>
            <ac:spMk id="45" creationId="{1885EE8F-75E9-4E03-8D11-DB11CA74E2D4}"/>
          </ac:spMkLst>
        </pc:spChg>
      </pc:sldChg>
    </pc:docChg>
  </pc:docChgLst>
  <pc:docChgLst>
    <pc:chgData name="Rajorshi Biswas" userId="13142dca-a5ef-41c4-97fb-2a21b1d61c2b" providerId="ADAL" clId="{5179B681-418F-4829-9F08-BD0F4D2028E6}"/>
    <pc:docChg chg="undo custSel addSld delSld modSld sldOrd">
      <pc:chgData name="Rajorshi Biswas" userId="13142dca-a5ef-41c4-97fb-2a21b1d61c2b" providerId="ADAL" clId="{5179B681-418F-4829-9F08-BD0F4D2028E6}" dt="2018-11-26T15:03:49.864" v="1117" actId="20577"/>
      <pc:docMkLst>
        <pc:docMk/>
      </pc:docMkLst>
      <pc:sldChg chg="addSp delSp modSp">
        <pc:chgData name="Rajorshi Biswas" userId="13142dca-a5ef-41c4-97fb-2a21b1d61c2b" providerId="ADAL" clId="{5179B681-418F-4829-9F08-BD0F4D2028E6}" dt="2018-11-26T15:03:49.864" v="1117" actId="20577"/>
        <pc:sldMkLst>
          <pc:docMk/>
          <pc:sldMk cId="2594287368" sldId="646"/>
        </pc:sldMkLst>
        <pc:spChg chg="add mod">
          <ac:chgData name="Rajorshi Biswas" userId="13142dca-a5ef-41c4-97fb-2a21b1d61c2b" providerId="ADAL" clId="{5179B681-418F-4829-9F08-BD0F4D2028E6}" dt="2018-11-26T15:03:49.864" v="1117" actId="20577"/>
          <ac:spMkLst>
            <pc:docMk/>
            <pc:sldMk cId="2594287368" sldId="646"/>
            <ac:spMk id="4" creationId="{F7B8FC68-C417-4946-813A-7BD747BBB3EE}"/>
          </ac:spMkLst>
        </pc:spChg>
        <pc:spChg chg="add del mod">
          <ac:chgData name="Rajorshi Biswas" userId="13142dca-a5ef-41c4-97fb-2a21b1d61c2b" providerId="ADAL" clId="{5179B681-418F-4829-9F08-BD0F4D2028E6}" dt="2018-11-23T09:32:37.241" v="145" actId="478"/>
          <ac:spMkLst>
            <pc:docMk/>
            <pc:sldMk cId="2594287368" sldId="646"/>
            <ac:spMk id="6" creationId="{2F5819BE-F871-4F54-A37C-B0CC81B7E46E}"/>
          </ac:spMkLst>
        </pc:spChg>
        <pc:spChg chg="del">
          <ac:chgData name="Rajorshi Biswas" userId="13142dca-a5ef-41c4-97fb-2a21b1d61c2b" providerId="ADAL" clId="{5179B681-418F-4829-9F08-BD0F4D2028E6}" dt="2018-11-21T03:25:17.635" v="1" actId="478"/>
          <ac:spMkLst>
            <pc:docMk/>
            <pc:sldMk cId="2594287368" sldId="646"/>
            <ac:spMk id="9" creationId="{83282A22-AD6D-41DB-8CA5-3BF019102F6E}"/>
          </ac:spMkLst>
        </pc:spChg>
        <pc:spChg chg="del">
          <ac:chgData name="Rajorshi Biswas" userId="13142dca-a5ef-41c4-97fb-2a21b1d61c2b" providerId="ADAL" clId="{5179B681-418F-4829-9F08-BD0F4D2028E6}" dt="2018-11-21T03:25:17.635" v="1" actId="478"/>
          <ac:spMkLst>
            <pc:docMk/>
            <pc:sldMk cId="2594287368" sldId="646"/>
            <ac:spMk id="10" creationId="{04AE474F-8431-454C-AC0F-2B9001B03017}"/>
          </ac:spMkLst>
        </pc:spChg>
        <pc:spChg chg="del">
          <ac:chgData name="Rajorshi Biswas" userId="13142dca-a5ef-41c4-97fb-2a21b1d61c2b" providerId="ADAL" clId="{5179B681-418F-4829-9F08-BD0F4D2028E6}" dt="2018-11-21T03:25:17.635" v="1" actId="478"/>
          <ac:spMkLst>
            <pc:docMk/>
            <pc:sldMk cId="2594287368" sldId="646"/>
            <ac:spMk id="18" creationId="{B7897CB8-B057-4DFC-B006-E3D4F0151AAA}"/>
          </ac:spMkLst>
        </pc:spChg>
        <pc:spChg chg="del">
          <ac:chgData name="Rajorshi Biswas" userId="13142dca-a5ef-41c4-97fb-2a21b1d61c2b" providerId="ADAL" clId="{5179B681-418F-4829-9F08-BD0F4D2028E6}" dt="2018-11-21T03:25:17.635" v="1" actId="478"/>
          <ac:spMkLst>
            <pc:docMk/>
            <pc:sldMk cId="2594287368" sldId="646"/>
            <ac:spMk id="19" creationId="{1EFA340E-1506-4010-8163-2511B4F4A6EA}"/>
          </ac:spMkLst>
        </pc:spChg>
        <pc:spChg chg="del">
          <ac:chgData name="Rajorshi Biswas" userId="13142dca-a5ef-41c4-97fb-2a21b1d61c2b" providerId="ADAL" clId="{5179B681-418F-4829-9F08-BD0F4D2028E6}" dt="2018-11-21T03:25:17.635" v="1" actId="478"/>
          <ac:spMkLst>
            <pc:docMk/>
            <pc:sldMk cId="2594287368" sldId="646"/>
            <ac:spMk id="20" creationId="{5061120D-4FD6-4347-B270-F83B8AA57048}"/>
          </ac:spMkLst>
        </pc:spChg>
        <pc:spChg chg="add del mod">
          <ac:chgData name="Rajorshi Biswas" userId="13142dca-a5ef-41c4-97fb-2a21b1d61c2b" providerId="ADAL" clId="{5179B681-418F-4829-9F08-BD0F4D2028E6}" dt="2018-11-23T09:32:37.241" v="145" actId="478"/>
          <ac:spMkLst>
            <pc:docMk/>
            <pc:sldMk cId="2594287368" sldId="646"/>
            <ac:spMk id="24" creationId="{9D5EDF52-75A2-49FB-8050-C200B9800BE4}"/>
          </ac:spMkLst>
        </pc:spChg>
        <pc:spChg chg="add del mod">
          <ac:chgData name="Rajorshi Biswas" userId="13142dca-a5ef-41c4-97fb-2a21b1d61c2b" providerId="ADAL" clId="{5179B681-418F-4829-9F08-BD0F4D2028E6}" dt="2018-11-23T09:32:37.241" v="145" actId="478"/>
          <ac:spMkLst>
            <pc:docMk/>
            <pc:sldMk cId="2594287368" sldId="646"/>
            <ac:spMk id="25" creationId="{AF119B13-9CF3-4A09-975D-FFBEFC617B7B}"/>
          </ac:spMkLst>
        </pc:spChg>
        <pc:picChg chg="add mod">
          <ac:chgData name="Rajorshi Biswas" userId="13142dca-a5ef-41c4-97fb-2a21b1d61c2b" providerId="ADAL" clId="{5179B681-418F-4829-9F08-BD0F4D2028E6}" dt="2018-11-23T09:34:01.052" v="151" actId="1076"/>
          <ac:picMkLst>
            <pc:docMk/>
            <pc:sldMk cId="2594287368" sldId="646"/>
            <ac:picMk id="3" creationId="{5232725A-2B80-43EF-8531-54D199FC7480}"/>
          </ac:picMkLst>
        </pc:picChg>
        <pc:picChg chg="del">
          <ac:chgData name="Rajorshi Biswas" userId="13142dca-a5ef-41c4-97fb-2a21b1d61c2b" providerId="ADAL" clId="{5179B681-418F-4829-9F08-BD0F4D2028E6}" dt="2018-11-21T03:25:14.011" v="0" actId="478"/>
          <ac:picMkLst>
            <pc:docMk/>
            <pc:sldMk cId="2594287368" sldId="646"/>
            <ac:picMk id="3" creationId="{912EF2EA-AB85-45D5-9842-1FA5E23DED69}"/>
          </ac:picMkLst>
        </pc:picChg>
        <pc:picChg chg="add del mod">
          <ac:chgData name="Rajorshi Biswas" userId="13142dca-a5ef-41c4-97fb-2a21b1d61c2b" providerId="ADAL" clId="{5179B681-418F-4829-9F08-BD0F4D2028E6}" dt="2018-11-21T04:36:17.518" v="59" actId="478"/>
          <ac:picMkLst>
            <pc:docMk/>
            <pc:sldMk cId="2594287368" sldId="646"/>
            <ac:picMk id="4" creationId="{56864456-662C-4823-AD47-5BC7CDC60604}"/>
          </ac:picMkLst>
        </pc:picChg>
        <pc:picChg chg="add del mod ord">
          <ac:chgData name="Rajorshi Biswas" userId="13142dca-a5ef-41c4-97fb-2a21b1d61c2b" providerId="ADAL" clId="{5179B681-418F-4829-9F08-BD0F4D2028E6}" dt="2018-11-23T09:32:34.265" v="144" actId="478"/>
          <ac:picMkLst>
            <pc:docMk/>
            <pc:sldMk cId="2594287368" sldId="646"/>
            <ac:picMk id="8" creationId="{43126786-5FB2-45BF-B716-5C66B1A7461C}"/>
          </ac:picMkLst>
        </pc:picChg>
        <pc:cxnChg chg="del">
          <ac:chgData name="Rajorshi Biswas" userId="13142dca-a5ef-41c4-97fb-2a21b1d61c2b" providerId="ADAL" clId="{5179B681-418F-4829-9F08-BD0F4D2028E6}" dt="2018-11-21T03:25:17.635" v="1" actId="478"/>
          <ac:cxnSpMkLst>
            <pc:docMk/>
            <pc:sldMk cId="2594287368" sldId="646"/>
            <ac:cxnSpMk id="12" creationId="{A00B8613-326D-464A-AB7B-3EED3480FADA}"/>
          </ac:cxnSpMkLst>
        </pc:cxnChg>
        <pc:cxnChg chg="del">
          <ac:chgData name="Rajorshi Biswas" userId="13142dca-a5ef-41c4-97fb-2a21b1d61c2b" providerId="ADAL" clId="{5179B681-418F-4829-9F08-BD0F4D2028E6}" dt="2018-11-21T03:25:17.635" v="1" actId="478"/>
          <ac:cxnSpMkLst>
            <pc:docMk/>
            <pc:sldMk cId="2594287368" sldId="646"/>
            <ac:cxnSpMk id="13" creationId="{4A78EA9B-3A1F-4A2B-A2D6-E14BC43251EB}"/>
          </ac:cxnSpMkLst>
        </pc:cxnChg>
        <pc:cxnChg chg="del">
          <ac:chgData name="Rajorshi Biswas" userId="13142dca-a5ef-41c4-97fb-2a21b1d61c2b" providerId="ADAL" clId="{5179B681-418F-4829-9F08-BD0F4D2028E6}" dt="2018-11-21T03:25:17.635" v="1" actId="478"/>
          <ac:cxnSpMkLst>
            <pc:docMk/>
            <pc:sldMk cId="2594287368" sldId="646"/>
            <ac:cxnSpMk id="14" creationId="{42606F06-433B-49CE-AEF8-0BA3AF38AC85}"/>
          </ac:cxnSpMkLst>
        </pc:cxnChg>
        <pc:cxnChg chg="del">
          <ac:chgData name="Rajorshi Biswas" userId="13142dca-a5ef-41c4-97fb-2a21b1d61c2b" providerId="ADAL" clId="{5179B681-418F-4829-9F08-BD0F4D2028E6}" dt="2018-11-21T03:25:17.635" v="1" actId="478"/>
          <ac:cxnSpMkLst>
            <pc:docMk/>
            <pc:sldMk cId="2594287368" sldId="646"/>
            <ac:cxnSpMk id="15" creationId="{AB588D0B-A528-40A9-88ED-BEE33B2A9450}"/>
          </ac:cxnSpMkLst>
        </pc:cxnChg>
        <pc:cxnChg chg="del">
          <ac:chgData name="Rajorshi Biswas" userId="13142dca-a5ef-41c4-97fb-2a21b1d61c2b" providerId="ADAL" clId="{5179B681-418F-4829-9F08-BD0F4D2028E6}" dt="2018-11-21T03:25:17.635" v="1" actId="478"/>
          <ac:cxnSpMkLst>
            <pc:docMk/>
            <pc:sldMk cId="2594287368" sldId="646"/>
            <ac:cxnSpMk id="16" creationId="{41A30826-7507-4716-BF00-35A51AE3BEA9}"/>
          </ac:cxnSpMkLst>
        </pc:cxnChg>
        <pc:cxnChg chg="del">
          <ac:chgData name="Rajorshi Biswas" userId="13142dca-a5ef-41c4-97fb-2a21b1d61c2b" providerId="ADAL" clId="{5179B681-418F-4829-9F08-BD0F4D2028E6}" dt="2018-11-21T03:25:17.635" v="1" actId="478"/>
          <ac:cxnSpMkLst>
            <pc:docMk/>
            <pc:sldMk cId="2594287368" sldId="646"/>
            <ac:cxnSpMk id="17" creationId="{2D9CA733-0078-4850-8902-295D6BA3DB15}"/>
          </ac:cxnSpMkLst>
        </pc:cxnChg>
        <pc:cxnChg chg="del">
          <ac:chgData name="Rajorshi Biswas" userId="13142dca-a5ef-41c4-97fb-2a21b1d61c2b" providerId="ADAL" clId="{5179B681-418F-4829-9F08-BD0F4D2028E6}" dt="2018-11-21T03:25:17.635" v="1" actId="478"/>
          <ac:cxnSpMkLst>
            <pc:docMk/>
            <pc:sldMk cId="2594287368" sldId="646"/>
            <ac:cxnSpMk id="21" creationId="{6642A8DD-895C-4D06-B2B8-6B262CDABEE7}"/>
          </ac:cxnSpMkLst>
        </pc:cxnChg>
        <pc:cxnChg chg="del">
          <ac:chgData name="Rajorshi Biswas" userId="13142dca-a5ef-41c4-97fb-2a21b1d61c2b" providerId="ADAL" clId="{5179B681-418F-4829-9F08-BD0F4D2028E6}" dt="2018-11-21T03:25:17.635" v="1" actId="478"/>
          <ac:cxnSpMkLst>
            <pc:docMk/>
            <pc:sldMk cId="2594287368" sldId="646"/>
            <ac:cxnSpMk id="22" creationId="{D20BC764-4ED2-40CF-99E8-EFCFDE915A5C}"/>
          </ac:cxnSpMkLst>
        </pc:cxnChg>
        <pc:cxnChg chg="del">
          <ac:chgData name="Rajorshi Biswas" userId="13142dca-a5ef-41c4-97fb-2a21b1d61c2b" providerId="ADAL" clId="{5179B681-418F-4829-9F08-BD0F4D2028E6}" dt="2018-11-21T03:25:17.635" v="1" actId="478"/>
          <ac:cxnSpMkLst>
            <pc:docMk/>
            <pc:sldMk cId="2594287368" sldId="646"/>
            <ac:cxnSpMk id="23" creationId="{D3CD9217-54A1-4447-893E-9B57CDCB2F3E}"/>
          </ac:cxnSpMkLst>
        </pc:cxnChg>
      </pc:sldChg>
      <pc:sldChg chg="addSp modSp">
        <pc:chgData name="Rajorshi Biswas" userId="13142dca-a5ef-41c4-97fb-2a21b1d61c2b" providerId="ADAL" clId="{5179B681-418F-4829-9F08-BD0F4D2028E6}" dt="2018-11-23T09:37:23.150" v="296" actId="20577"/>
        <pc:sldMkLst>
          <pc:docMk/>
          <pc:sldMk cId="1414115990" sldId="647"/>
        </pc:sldMkLst>
        <pc:spChg chg="add mod">
          <ac:chgData name="Rajorshi Biswas" userId="13142dca-a5ef-41c4-97fb-2a21b1d61c2b" providerId="ADAL" clId="{5179B681-418F-4829-9F08-BD0F4D2028E6}" dt="2018-11-23T09:36:48.441" v="284" actId="1076"/>
          <ac:spMkLst>
            <pc:docMk/>
            <pc:sldMk cId="1414115990" sldId="647"/>
            <ac:spMk id="6" creationId="{28278B8D-DAE7-4786-BA56-34D3F7A0E1E6}"/>
          </ac:spMkLst>
        </pc:spChg>
        <pc:spChg chg="mod">
          <ac:chgData name="Rajorshi Biswas" userId="13142dca-a5ef-41c4-97fb-2a21b1d61c2b" providerId="ADAL" clId="{5179B681-418F-4829-9F08-BD0F4D2028E6}" dt="2018-11-23T09:37:10.429" v="292" actId="1036"/>
          <ac:spMkLst>
            <pc:docMk/>
            <pc:sldMk cId="1414115990" sldId="647"/>
            <ac:spMk id="7" creationId="{3FC7A34D-E94C-4DD9-9CEF-02EFE6A64863}"/>
          </ac:spMkLst>
        </pc:spChg>
        <pc:spChg chg="mod">
          <ac:chgData name="Rajorshi Biswas" userId="13142dca-a5ef-41c4-97fb-2a21b1d61c2b" providerId="ADAL" clId="{5179B681-418F-4829-9F08-BD0F4D2028E6}" dt="2018-11-23T09:37:23.150" v="296" actId="20577"/>
          <ac:spMkLst>
            <pc:docMk/>
            <pc:sldMk cId="1414115990" sldId="647"/>
            <ac:spMk id="11" creationId="{D9080203-916A-4CF4-B71A-4DAB85F47D8D}"/>
          </ac:spMkLst>
        </pc:spChg>
        <pc:graphicFrameChg chg="mod">
          <ac:chgData name="Rajorshi Biswas" userId="13142dca-a5ef-41c4-97fb-2a21b1d61c2b" providerId="ADAL" clId="{5179B681-418F-4829-9F08-BD0F4D2028E6}" dt="2018-11-23T09:36:58.320" v="285" actId="1076"/>
          <ac:graphicFrameMkLst>
            <pc:docMk/>
            <pc:sldMk cId="1414115990" sldId="647"/>
            <ac:graphicFrameMk id="9" creationId="{1A453272-32FE-4D26-BB42-956419049F67}"/>
          </ac:graphicFrameMkLst>
        </pc:graphicFrameChg>
      </pc:sldChg>
      <pc:sldChg chg="modSp">
        <pc:chgData name="Rajorshi Biswas" userId="13142dca-a5ef-41c4-97fb-2a21b1d61c2b" providerId="ADAL" clId="{5179B681-418F-4829-9F08-BD0F4D2028E6}" dt="2018-11-23T09:34:39.676" v="178" actId="20577"/>
        <pc:sldMkLst>
          <pc:docMk/>
          <pc:sldMk cId="2291155321" sldId="649"/>
        </pc:sldMkLst>
        <pc:spChg chg="mod">
          <ac:chgData name="Rajorshi Biswas" userId="13142dca-a5ef-41c4-97fb-2a21b1d61c2b" providerId="ADAL" clId="{5179B681-418F-4829-9F08-BD0F4D2028E6}" dt="2018-11-23T09:34:39.676" v="178" actId="20577"/>
          <ac:spMkLst>
            <pc:docMk/>
            <pc:sldMk cId="2291155321" sldId="649"/>
            <ac:spMk id="3" creationId="{249C7F61-1A15-4A0B-9B3F-B20410CE049D}"/>
          </ac:spMkLst>
        </pc:spChg>
      </pc:sldChg>
      <pc:sldChg chg="addSp modSp">
        <pc:chgData name="Rajorshi Biswas" userId="13142dca-a5ef-41c4-97fb-2a21b1d61c2b" providerId="ADAL" clId="{5179B681-418F-4829-9F08-BD0F4D2028E6}" dt="2018-11-26T14:59:57.643" v="1057" actId="208"/>
        <pc:sldMkLst>
          <pc:docMk/>
          <pc:sldMk cId="4168584553" sldId="652"/>
        </pc:sldMkLst>
        <pc:spChg chg="add mod">
          <ac:chgData name="Rajorshi Biswas" userId="13142dca-a5ef-41c4-97fb-2a21b1d61c2b" providerId="ADAL" clId="{5179B681-418F-4829-9F08-BD0F4D2028E6}" dt="2018-11-26T14:59:57.643" v="1057" actId="208"/>
          <ac:spMkLst>
            <pc:docMk/>
            <pc:sldMk cId="4168584553" sldId="652"/>
            <ac:spMk id="2" creationId="{8B48917D-9EDD-45C8-9CB3-28A040DA114B}"/>
          </ac:spMkLst>
        </pc:spChg>
        <pc:spChg chg="mod">
          <ac:chgData name="Rajorshi Biswas" userId="13142dca-a5ef-41c4-97fb-2a21b1d61c2b" providerId="ADAL" clId="{5179B681-418F-4829-9F08-BD0F4D2028E6}" dt="2018-11-23T09:42:36.140" v="487" actId="113"/>
          <ac:spMkLst>
            <pc:docMk/>
            <pc:sldMk cId="4168584553" sldId="652"/>
            <ac:spMk id="42" creationId="{7F63DF1C-96CF-4CA6-BFED-C503FA014CAC}"/>
          </ac:spMkLst>
        </pc:spChg>
      </pc:sldChg>
      <pc:sldChg chg="addSp delSp modSp">
        <pc:chgData name="Rajorshi Biswas" userId="13142dca-a5ef-41c4-97fb-2a21b1d61c2b" providerId="ADAL" clId="{5179B681-418F-4829-9F08-BD0F4D2028E6}" dt="2018-11-26T15:01:24.582" v="1078" actId="20577"/>
        <pc:sldMkLst>
          <pc:docMk/>
          <pc:sldMk cId="1627165849" sldId="653"/>
        </pc:sldMkLst>
        <pc:spChg chg="mod">
          <ac:chgData name="Rajorshi Biswas" userId="13142dca-a5ef-41c4-97fb-2a21b1d61c2b" providerId="ADAL" clId="{5179B681-418F-4829-9F08-BD0F4D2028E6}" dt="2018-11-23T09:23:29.406" v="142" actId="1038"/>
          <ac:spMkLst>
            <pc:docMk/>
            <pc:sldMk cId="1627165849" sldId="653"/>
            <ac:spMk id="2" creationId="{7EE3A847-B854-42EB-89AC-3E8F08365C83}"/>
          </ac:spMkLst>
        </pc:spChg>
        <pc:spChg chg="add mod">
          <ac:chgData name="Rajorshi Biswas" userId="13142dca-a5ef-41c4-97fb-2a21b1d61c2b" providerId="ADAL" clId="{5179B681-418F-4829-9F08-BD0F4D2028E6}" dt="2018-11-26T15:01:24.582" v="1078" actId="20577"/>
          <ac:spMkLst>
            <pc:docMk/>
            <pc:sldMk cId="1627165849" sldId="653"/>
            <ac:spMk id="6" creationId="{A5246014-3C99-4533-B81D-05189E566A44}"/>
          </ac:spMkLst>
        </pc:spChg>
        <pc:spChg chg="del">
          <ac:chgData name="Rajorshi Biswas" userId="13142dca-a5ef-41c4-97fb-2a21b1d61c2b" providerId="ADAL" clId="{5179B681-418F-4829-9F08-BD0F4D2028E6}" dt="2018-11-23T04:52:06.332" v="67" actId="478"/>
          <ac:spMkLst>
            <pc:docMk/>
            <pc:sldMk cId="1627165849" sldId="653"/>
            <ac:spMk id="6" creationId="{A8692FA4-2770-404F-83AF-0CDB7D696B99}"/>
          </ac:spMkLst>
        </pc:spChg>
        <pc:spChg chg="del">
          <ac:chgData name="Rajorshi Biswas" userId="13142dca-a5ef-41c4-97fb-2a21b1d61c2b" providerId="ADAL" clId="{5179B681-418F-4829-9F08-BD0F4D2028E6}" dt="2018-11-23T04:52:06.332" v="67" actId="478"/>
          <ac:spMkLst>
            <pc:docMk/>
            <pc:sldMk cId="1627165849" sldId="653"/>
            <ac:spMk id="7" creationId="{FDE63E8C-EBA2-4B17-9609-6B29EC71522A}"/>
          </ac:spMkLst>
        </pc:spChg>
        <pc:spChg chg="del">
          <ac:chgData name="Rajorshi Biswas" userId="13142dca-a5ef-41c4-97fb-2a21b1d61c2b" providerId="ADAL" clId="{5179B681-418F-4829-9F08-BD0F4D2028E6}" dt="2018-11-23T04:52:06.332" v="67" actId="478"/>
          <ac:spMkLst>
            <pc:docMk/>
            <pc:sldMk cId="1627165849" sldId="653"/>
            <ac:spMk id="8" creationId="{B2937345-CF28-4B01-949B-D3BA5908DF73}"/>
          </ac:spMkLst>
        </pc:spChg>
        <pc:spChg chg="del">
          <ac:chgData name="Rajorshi Biswas" userId="13142dca-a5ef-41c4-97fb-2a21b1d61c2b" providerId="ADAL" clId="{5179B681-418F-4829-9F08-BD0F4D2028E6}" dt="2018-11-23T04:52:06.332" v="67" actId="478"/>
          <ac:spMkLst>
            <pc:docMk/>
            <pc:sldMk cId="1627165849" sldId="653"/>
            <ac:spMk id="13" creationId="{754E1E8C-AE96-4C7E-9115-2E915A661F47}"/>
          </ac:spMkLst>
        </pc:spChg>
        <pc:spChg chg="del">
          <ac:chgData name="Rajorshi Biswas" userId="13142dca-a5ef-41c4-97fb-2a21b1d61c2b" providerId="ADAL" clId="{5179B681-418F-4829-9F08-BD0F4D2028E6}" dt="2018-11-23T04:52:06.332" v="67" actId="478"/>
          <ac:spMkLst>
            <pc:docMk/>
            <pc:sldMk cId="1627165849" sldId="653"/>
            <ac:spMk id="16" creationId="{0FF3DD65-B11A-4D58-AC28-28C9BA10D845}"/>
          </ac:spMkLst>
        </pc:spChg>
        <pc:spChg chg="del">
          <ac:chgData name="Rajorshi Biswas" userId="13142dca-a5ef-41c4-97fb-2a21b1d61c2b" providerId="ADAL" clId="{5179B681-418F-4829-9F08-BD0F4D2028E6}" dt="2018-11-23T04:52:06.332" v="67" actId="478"/>
          <ac:spMkLst>
            <pc:docMk/>
            <pc:sldMk cId="1627165849" sldId="653"/>
            <ac:spMk id="18" creationId="{5C0C389A-4BE8-41FF-B4F6-D6CC0E5F2329}"/>
          </ac:spMkLst>
        </pc:spChg>
        <pc:spChg chg="del">
          <ac:chgData name="Rajorshi Biswas" userId="13142dca-a5ef-41c4-97fb-2a21b1d61c2b" providerId="ADAL" clId="{5179B681-418F-4829-9F08-BD0F4D2028E6}" dt="2018-11-23T04:52:06.332" v="67" actId="478"/>
          <ac:spMkLst>
            <pc:docMk/>
            <pc:sldMk cId="1627165849" sldId="653"/>
            <ac:spMk id="19" creationId="{1AC7C279-4015-4BCA-8040-5291A395233E}"/>
          </ac:spMkLst>
        </pc:spChg>
        <pc:spChg chg="del">
          <ac:chgData name="Rajorshi Biswas" userId="13142dca-a5ef-41c4-97fb-2a21b1d61c2b" providerId="ADAL" clId="{5179B681-418F-4829-9F08-BD0F4D2028E6}" dt="2018-11-23T04:52:06.332" v="67" actId="478"/>
          <ac:spMkLst>
            <pc:docMk/>
            <pc:sldMk cId="1627165849" sldId="653"/>
            <ac:spMk id="22" creationId="{3B18757D-A62E-460A-99CE-F80D7820D8F6}"/>
          </ac:spMkLst>
        </pc:spChg>
        <pc:spChg chg="del">
          <ac:chgData name="Rajorshi Biswas" userId="13142dca-a5ef-41c4-97fb-2a21b1d61c2b" providerId="ADAL" clId="{5179B681-418F-4829-9F08-BD0F4D2028E6}" dt="2018-11-23T04:52:06.332" v="67" actId="478"/>
          <ac:spMkLst>
            <pc:docMk/>
            <pc:sldMk cId="1627165849" sldId="653"/>
            <ac:spMk id="23" creationId="{C590533A-5E57-4377-9CC5-D63DE3A63890}"/>
          </ac:spMkLst>
        </pc:spChg>
        <pc:spChg chg="del">
          <ac:chgData name="Rajorshi Biswas" userId="13142dca-a5ef-41c4-97fb-2a21b1d61c2b" providerId="ADAL" clId="{5179B681-418F-4829-9F08-BD0F4D2028E6}" dt="2018-11-23T04:52:06.332" v="67" actId="478"/>
          <ac:spMkLst>
            <pc:docMk/>
            <pc:sldMk cId="1627165849" sldId="653"/>
            <ac:spMk id="24" creationId="{BDA5EF6A-E2FF-4737-A4CF-60427621AB95}"/>
          </ac:spMkLst>
        </pc:spChg>
        <pc:spChg chg="del">
          <ac:chgData name="Rajorshi Biswas" userId="13142dca-a5ef-41c4-97fb-2a21b1d61c2b" providerId="ADAL" clId="{5179B681-418F-4829-9F08-BD0F4D2028E6}" dt="2018-11-23T04:52:06.332" v="67" actId="478"/>
          <ac:spMkLst>
            <pc:docMk/>
            <pc:sldMk cId="1627165849" sldId="653"/>
            <ac:spMk id="28" creationId="{8A0C75C0-8341-44E3-98DE-86D7E2D5F5CD}"/>
          </ac:spMkLst>
        </pc:spChg>
        <pc:spChg chg="del">
          <ac:chgData name="Rajorshi Biswas" userId="13142dca-a5ef-41c4-97fb-2a21b1d61c2b" providerId="ADAL" clId="{5179B681-418F-4829-9F08-BD0F4D2028E6}" dt="2018-11-23T04:52:06.332" v="67" actId="478"/>
          <ac:spMkLst>
            <pc:docMk/>
            <pc:sldMk cId="1627165849" sldId="653"/>
            <ac:spMk id="30" creationId="{1FE9BFF1-F258-4AA1-A5F1-596F88191B85}"/>
          </ac:spMkLst>
        </pc:spChg>
        <pc:spChg chg="del">
          <ac:chgData name="Rajorshi Biswas" userId="13142dca-a5ef-41c4-97fb-2a21b1d61c2b" providerId="ADAL" clId="{5179B681-418F-4829-9F08-BD0F4D2028E6}" dt="2018-11-23T04:52:06.332" v="67" actId="478"/>
          <ac:spMkLst>
            <pc:docMk/>
            <pc:sldMk cId="1627165849" sldId="653"/>
            <ac:spMk id="31" creationId="{4BEE90B9-4949-461A-A48B-D8C27306D400}"/>
          </ac:spMkLst>
        </pc:spChg>
        <pc:spChg chg="del">
          <ac:chgData name="Rajorshi Biswas" userId="13142dca-a5ef-41c4-97fb-2a21b1d61c2b" providerId="ADAL" clId="{5179B681-418F-4829-9F08-BD0F4D2028E6}" dt="2018-11-23T04:52:06.332" v="67" actId="478"/>
          <ac:spMkLst>
            <pc:docMk/>
            <pc:sldMk cId="1627165849" sldId="653"/>
            <ac:spMk id="32" creationId="{3E6FEBA3-A93B-4E04-A33A-1A54E0FB6D08}"/>
          </ac:spMkLst>
        </pc:spChg>
        <pc:picChg chg="add del mod ord">
          <ac:chgData name="Rajorshi Biswas" userId="13142dca-a5ef-41c4-97fb-2a21b1d61c2b" providerId="ADAL" clId="{5179B681-418F-4829-9F08-BD0F4D2028E6}" dt="2018-11-23T09:20:56.207" v="92" actId="478"/>
          <ac:picMkLst>
            <pc:docMk/>
            <pc:sldMk cId="1627165849" sldId="653"/>
            <ac:picMk id="4" creationId="{4EEBAAC9-9308-45C3-8900-BE525ABFC168}"/>
          </ac:picMkLst>
        </pc:picChg>
        <pc:picChg chg="add mod">
          <ac:chgData name="Rajorshi Biswas" userId="13142dca-a5ef-41c4-97fb-2a21b1d61c2b" providerId="ADAL" clId="{5179B681-418F-4829-9F08-BD0F4D2028E6}" dt="2018-11-23T09:21:20.205" v="97" actId="1076"/>
          <ac:picMkLst>
            <pc:docMk/>
            <pc:sldMk cId="1627165849" sldId="653"/>
            <ac:picMk id="5" creationId="{ADB41BA8-5964-44C2-AFAA-D27E6F67D1CE}"/>
          </ac:picMkLst>
        </pc:picChg>
        <pc:picChg chg="del">
          <ac:chgData name="Rajorshi Biswas" userId="13142dca-a5ef-41c4-97fb-2a21b1d61c2b" providerId="ADAL" clId="{5179B681-418F-4829-9F08-BD0F4D2028E6}" dt="2018-11-23T04:52:01.255" v="66" actId="478"/>
          <ac:picMkLst>
            <pc:docMk/>
            <pc:sldMk cId="1627165849" sldId="653"/>
            <ac:picMk id="5" creationId="{EACA1A89-821B-42A3-89BD-1AF74014C245}"/>
          </ac:picMkLst>
        </pc:picChg>
        <pc:cxnChg chg="del">
          <ac:chgData name="Rajorshi Biswas" userId="13142dca-a5ef-41c4-97fb-2a21b1d61c2b" providerId="ADAL" clId="{5179B681-418F-4829-9F08-BD0F4D2028E6}" dt="2018-11-23T04:52:06.332" v="67" actId="478"/>
          <ac:cxnSpMkLst>
            <pc:docMk/>
            <pc:sldMk cId="1627165849" sldId="653"/>
            <ac:cxnSpMk id="27" creationId="{A459E077-BE98-49D8-AF64-4888E4BF1A84}"/>
          </ac:cxnSpMkLst>
        </pc:cxnChg>
        <pc:cxnChg chg="del">
          <ac:chgData name="Rajorshi Biswas" userId="13142dca-a5ef-41c4-97fb-2a21b1d61c2b" providerId="ADAL" clId="{5179B681-418F-4829-9F08-BD0F4D2028E6}" dt="2018-11-23T04:52:06.332" v="67" actId="478"/>
          <ac:cxnSpMkLst>
            <pc:docMk/>
            <pc:sldMk cId="1627165849" sldId="653"/>
            <ac:cxnSpMk id="29" creationId="{0433489A-FD54-491D-9CD2-1FFD47C1AED0}"/>
          </ac:cxnSpMkLst>
        </pc:cxnChg>
      </pc:sldChg>
      <pc:sldChg chg="modSp">
        <pc:chgData name="Rajorshi Biswas" userId="13142dca-a5ef-41c4-97fb-2a21b1d61c2b" providerId="ADAL" clId="{5179B681-418F-4829-9F08-BD0F4D2028E6}" dt="2018-11-23T09:34:50.481" v="185" actId="20577"/>
        <pc:sldMkLst>
          <pc:docMk/>
          <pc:sldMk cId="296235262" sldId="655"/>
        </pc:sldMkLst>
        <pc:spChg chg="mod">
          <ac:chgData name="Rajorshi Biswas" userId="13142dca-a5ef-41c4-97fb-2a21b1d61c2b" providerId="ADAL" clId="{5179B681-418F-4829-9F08-BD0F4D2028E6}" dt="2018-11-23T09:34:50.481" v="185" actId="20577"/>
          <ac:spMkLst>
            <pc:docMk/>
            <pc:sldMk cId="296235262" sldId="655"/>
            <ac:spMk id="3" creationId="{249C7F61-1A15-4A0B-9B3F-B20410CE049D}"/>
          </ac:spMkLst>
        </pc:spChg>
      </pc:sldChg>
      <pc:sldChg chg="addSp modSp">
        <pc:chgData name="Rajorshi Biswas" userId="13142dca-a5ef-41c4-97fb-2a21b1d61c2b" providerId="ADAL" clId="{5179B681-418F-4829-9F08-BD0F4D2028E6}" dt="2018-11-26T14:57:48.468" v="1056" actId="1035"/>
        <pc:sldMkLst>
          <pc:docMk/>
          <pc:sldMk cId="3291647536" sldId="662"/>
        </pc:sldMkLst>
        <pc:spChg chg="mod">
          <ac:chgData name="Rajorshi Biswas" userId="13142dca-a5ef-41c4-97fb-2a21b1d61c2b" providerId="ADAL" clId="{5179B681-418F-4829-9F08-BD0F4D2028E6}" dt="2018-11-26T14:50:11.889" v="764" actId="20577"/>
          <ac:spMkLst>
            <pc:docMk/>
            <pc:sldMk cId="3291647536" sldId="662"/>
            <ac:spMk id="3" creationId="{6AF98AA7-F29D-4913-8BC2-35980AA05324}"/>
          </ac:spMkLst>
        </pc:spChg>
        <pc:spChg chg="mod">
          <ac:chgData name="Rajorshi Biswas" userId="13142dca-a5ef-41c4-97fb-2a21b1d61c2b" providerId="ADAL" clId="{5179B681-418F-4829-9F08-BD0F4D2028E6}" dt="2018-11-26T14:54:57.844" v="829" actId="20577"/>
          <ac:spMkLst>
            <pc:docMk/>
            <pc:sldMk cId="3291647536" sldId="662"/>
            <ac:spMk id="7" creationId="{9BE39245-A9B3-4FAB-BAC9-4AE604116737}"/>
          </ac:spMkLst>
        </pc:spChg>
        <pc:spChg chg="mod">
          <ac:chgData name="Rajorshi Biswas" userId="13142dca-a5ef-41c4-97fb-2a21b1d61c2b" providerId="ADAL" clId="{5179B681-418F-4829-9F08-BD0F4D2028E6}" dt="2018-11-26T14:55:08.974" v="834" actId="20577"/>
          <ac:spMkLst>
            <pc:docMk/>
            <pc:sldMk cId="3291647536" sldId="662"/>
            <ac:spMk id="8" creationId="{EA4ACEA0-C4A3-49A3-9CE6-E308F6B8026D}"/>
          </ac:spMkLst>
        </pc:spChg>
        <pc:spChg chg="add mod">
          <ac:chgData name="Rajorshi Biswas" userId="13142dca-a5ef-41c4-97fb-2a21b1d61c2b" providerId="ADAL" clId="{5179B681-418F-4829-9F08-BD0F4D2028E6}" dt="2018-11-26T14:49:21.368" v="760" actId="1036"/>
          <ac:spMkLst>
            <pc:docMk/>
            <pc:sldMk cId="3291647536" sldId="662"/>
            <ac:spMk id="32" creationId="{BD41B574-B905-4EDA-99E9-5A98D4EF4097}"/>
          </ac:spMkLst>
        </pc:spChg>
        <pc:spChg chg="add mod">
          <ac:chgData name="Rajorshi Biswas" userId="13142dca-a5ef-41c4-97fb-2a21b1d61c2b" providerId="ADAL" clId="{5179B681-418F-4829-9F08-BD0F4D2028E6}" dt="2018-11-26T14:50:36.932" v="768" actId="1076"/>
          <ac:spMkLst>
            <pc:docMk/>
            <pc:sldMk cId="3291647536" sldId="662"/>
            <ac:spMk id="39" creationId="{1EE9B01A-FE56-4BFA-A7DD-A5C1625F0A5E}"/>
          </ac:spMkLst>
        </pc:spChg>
        <pc:spChg chg="add mod">
          <ac:chgData name="Rajorshi Biswas" userId="13142dca-a5ef-41c4-97fb-2a21b1d61c2b" providerId="ADAL" clId="{5179B681-418F-4829-9F08-BD0F4D2028E6}" dt="2018-11-26T14:51:08.046" v="804" actId="1036"/>
          <ac:spMkLst>
            <pc:docMk/>
            <pc:sldMk cId="3291647536" sldId="662"/>
            <ac:spMk id="40" creationId="{6FA37079-DE39-4FC1-922B-D7086256FEA8}"/>
          </ac:spMkLst>
        </pc:spChg>
        <pc:spChg chg="mod">
          <ac:chgData name="Rajorshi Biswas" userId="13142dca-a5ef-41c4-97fb-2a21b1d61c2b" providerId="ADAL" clId="{5179B681-418F-4829-9F08-BD0F4D2028E6}" dt="2018-11-26T14:54:17.970" v="816" actId="20577"/>
          <ac:spMkLst>
            <pc:docMk/>
            <pc:sldMk cId="3291647536" sldId="662"/>
            <ac:spMk id="41" creationId="{16F67D01-0A00-4E30-BA0B-CD36CF284202}"/>
          </ac:spMkLst>
        </pc:spChg>
        <pc:spChg chg="add mod">
          <ac:chgData name="Rajorshi Biswas" userId="13142dca-a5ef-41c4-97fb-2a21b1d61c2b" providerId="ADAL" clId="{5179B681-418F-4829-9F08-BD0F4D2028E6}" dt="2018-11-26T14:57:01.523" v="887" actId="1036"/>
          <ac:spMkLst>
            <pc:docMk/>
            <pc:sldMk cId="3291647536" sldId="662"/>
            <ac:spMk id="42" creationId="{800AE64A-6008-46BE-A2CD-A8B795729B94}"/>
          </ac:spMkLst>
        </pc:spChg>
        <pc:spChg chg="add mod">
          <ac:chgData name="Rajorshi Biswas" userId="13142dca-a5ef-41c4-97fb-2a21b1d61c2b" providerId="ADAL" clId="{5179B681-418F-4829-9F08-BD0F4D2028E6}" dt="2018-11-26T14:57:16.321" v="935" actId="1035"/>
          <ac:spMkLst>
            <pc:docMk/>
            <pc:sldMk cId="3291647536" sldId="662"/>
            <ac:spMk id="43" creationId="{6AD3BBFB-70B3-4D8A-84AD-ACCA1D8CED9C}"/>
          </ac:spMkLst>
        </pc:spChg>
        <pc:spChg chg="add mod">
          <ac:chgData name="Rajorshi Biswas" userId="13142dca-a5ef-41c4-97fb-2a21b1d61c2b" providerId="ADAL" clId="{5179B681-418F-4829-9F08-BD0F4D2028E6}" dt="2018-11-26T14:57:27.394" v="999" actId="1036"/>
          <ac:spMkLst>
            <pc:docMk/>
            <pc:sldMk cId="3291647536" sldId="662"/>
            <ac:spMk id="44" creationId="{685F4346-A98A-4716-A27A-7FC125A131D1}"/>
          </ac:spMkLst>
        </pc:spChg>
        <pc:spChg chg="add mod">
          <ac:chgData name="Rajorshi Biswas" userId="13142dca-a5ef-41c4-97fb-2a21b1d61c2b" providerId="ADAL" clId="{5179B681-418F-4829-9F08-BD0F4D2028E6}" dt="2018-11-26T14:57:37.606" v="1028" actId="1035"/>
          <ac:spMkLst>
            <pc:docMk/>
            <pc:sldMk cId="3291647536" sldId="662"/>
            <ac:spMk id="45" creationId="{E21F6965-A722-4897-98FB-463C2AA2617C}"/>
          </ac:spMkLst>
        </pc:spChg>
        <pc:spChg chg="add mod">
          <ac:chgData name="Rajorshi Biswas" userId="13142dca-a5ef-41c4-97fb-2a21b1d61c2b" providerId="ADAL" clId="{5179B681-418F-4829-9F08-BD0F4D2028E6}" dt="2018-11-26T14:57:48.468" v="1056" actId="1035"/>
          <ac:spMkLst>
            <pc:docMk/>
            <pc:sldMk cId="3291647536" sldId="662"/>
            <ac:spMk id="46" creationId="{A0AC027E-673C-4BCA-A3A1-943EF4B4E60A}"/>
          </ac:spMkLst>
        </pc:spChg>
        <pc:grpChg chg="mod">
          <ac:chgData name="Rajorshi Biswas" userId="13142dca-a5ef-41c4-97fb-2a21b1d61c2b" providerId="ADAL" clId="{5179B681-418F-4829-9F08-BD0F4D2028E6}" dt="2018-11-26T14:50:30.449" v="767" actId="1076"/>
          <ac:grpSpMkLst>
            <pc:docMk/>
            <pc:sldMk cId="3291647536" sldId="662"/>
            <ac:grpSpMk id="4" creationId="{7C8B6B73-A93C-4FFF-AD36-BCFCD3B1572F}"/>
          </ac:grpSpMkLst>
        </pc:grpChg>
        <pc:grpChg chg="mod">
          <ac:chgData name="Rajorshi Biswas" userId="13142dca-a5ef-41c4-97fb-2a21b1d61c2b" providerId="ADAL" clId="{5179B681-418F-4829-9F08-BD0F4D2028E6}" dt="2018-11-26T14:50:54.744" v="773" actId="1076"/>
          <ac:grpSpMkLst>
            <pc:docMk/>
            <pc:sldMk cId="3291647536" sldId="662"/>
            <ac:grpSpMk id="12" creationId="{B343BB27-7A5A-411C-A1A4-E8EC184CA253}"/>
          </ac:grpSpMkLst>
        </pc:grpChg>
      </pc:sldChg>
      <pc:sldChg chg="addSp delSp modSp add ord">
        <pc:chgData name="Rajorshi Biswas" userId="13142dca-a5ef-41c4-97fb-2a21b1d61c2b" providerId="ADAL" clId="{5179B681-418F-4829-9F08-BD0F4D2028E6}" dt="2018-11-26T15:00:50.165" v="1067" actId="122"/>
        <pc:sldMkLst>
          <pc:docMk/>
          <pc:sldMk cId="2942485659" sldId="664"/>
        </pc:sldMkLst>
        <pc:spChg chg="mod">
          <ac:chgData name="Rajorshi Biswas" userId="13142dca-a5ef-41c4-97fb-2a21b1d61c2b" providerId="ADAL" clId="{5179B681-418F-4829-9F08-BD0F4D2028E6}" dt="2018-11-23T09:22:55.285" v="127" actId="20577"/>
          <ac:spMkLst>
            <pc:docMk/>
            <pc:sldMk cId="2942485659" sldId="664"/>
            <ac:spMk id="2" creationId="{7EE3A847-B854-42EB-89AC-3E8F08365C83}"/>
          </ac:spMkLst>
        </pc:spChg>
        <pc:spChg chg="add mod">
          <ac:chgData name="Rajorshi Biswas" userId="13142dca-a5ef-41c4-97fb-2a21b1d61c2b" providerId="ADAL" clId="{5179B681-418F-4829-9F08-BD0F4D2028E6}" dt="2018-11-26T15:00:50.165" v="1067" actId="122"/>
          <ac:spMkLst>
            <pc:docMk/>
            <pc:sldMk cId="2942485659" sldId="664"/>
            <ac:spMk id="6" creationId="{BB92AE94-E992-4A90-ACE6-BA320222CAA3}"/>
          </ac:spMkLst>
        </pc:spChg>
        <pc:picChg chg="del">
          <ac:chgData name="Rajorshi Biswas" userId="13142dca-a5ef-41c4-97fb-2a21b1d61c2b" providerId="ADAL" clId="{5179B681-418F-4829-9F08-BD0F4D2028E6}" dt="2018-11-23T09:22:07.349" v="105" actId="478"/>
          <ac:picMkLst>
            <pc:docMk/>
            <pc:sldMk cId="2942485659" sldId="664"/>
            <ac:picMk id="4" creationId="{4784F7D3-00A6-4887-B3A7-B183B00992C5}"/>
          </ac:picMkLst>
        </pc:picChg>
        <pc:picChg chg="add mod">
          <ac:chgData name="Rajorshi Biswas" userId="13142dca-a5ef-41c4-97fb-2a21b1d61c2b" providerId="ADAL" clId="{5179B681-418F-4829-9F08-BD0F4D2028E6}" dt="2018-11-23T09:22:21.455" v="109" actId="1076"/>
          <ac:picMkLst>
            <pc:docMk/>
            <pc:sldMk cId="2942485659" sldId="664"/>
            <ac:picMk id="5" creationId="{02329128-BFC7-4264-ABA5-9E5F37998C7D}"/>
          </ac:picMkLst>
        </pc:picChg>
      </pc:sldChg>
      <pc:sldChg chg="delSp modSp add delAnim">
        <pc:chgData name="Rajorshi Biswas" userId="13142dca-a5ef-41c4-97fb-2a21b1d61c2b" providerId="ADAL" clId="{5179B681-418F-4829-9F08-BD0F4D2028E6}" dt="2018-11-23T09:47:25.487" v="749" actId="20577"/>
        <pc:sldMkLst>
          <pc:docMk/>
          <pc:sldMk cId="1620673096" sldId="666"/>
        </pc:sldMkLst>
        <pc:spChg chg="del">
          <ac:chgData name="Rajorshi Biswas" userId="13142dca-a5ef-41c4-97fb-2a21b1d61c2b" providerId="ADAL" clId="{5179B681-418F-4829-9F08-BD0F4D2028E6}" dt="2018-11-23T09:44:04.025" v="497" actId="478"/>
          <ac:spMkLst>
            <pc:docMk/>
            <pc:sldMk cId="1620673096" sldId="666"/>
            <ac:spMk id="11" creationId="{2CB982AF-A411-46C4-A698-3886D738C22F}"/>
          </ac:spMkLst>
        </pc:spChg>
        <pc:spChg chg="del">
          <ac:chgData name="Rajorshi Biswas" userId="13142dca-a5ef-41c4-97fb-2a21b1d61c2b" providerId="ADAL" clId="{5179B681-418F-4829-9F08-BD0F4D2028E6}" dt="2018-11-23T09:44:04.025" v="497" actId="478"/>
          <ac:spMkLst>
            <pc:docMk/>
            <pc:sldMk cId="1620673096" sldId="666"/>
            <ac:spMk id="12" creationId="{D5A17721-30D7-4747-A137-DC315522F3A3}"/>
          </ac:spMkLst>
        </pc:spChg>
        <pc:spChg chg="del">
          <ac:chgData name="Rajorshi Biswas" userId="13142dca-a5ef-41c4-97fb-2a21b1d61c2b" providerId="ADAL" clId="{5179B681-418F-4829-9F08-BD0F4D2028E6}" dt="2018-11-23T09:44:04.025" v="497" actId="478"/>
          <ac:spMkLst>
            <pc:docMk/>
            <pc:sldMk cId="1620673096" sldId="666"/>
            <ac:spMk id="13" creationId="{3339D7B2-BCDE-4FF9-839D-5C1DD6EE69E2}"/>
          </ac:spMkLst>
        </pc:spChg>
        <pc:spChg chg="del">
          <ac:chgData name="Rajorshi Biswas" userId="13142dca-a5ef-41c4-97fb-2a21b1d61c2b" providerId="ADAL" clId="{5179B681-418F-4829-9F08-BD0F4D2028E6}" dt="2018-11-23T09:44:04.025" v="497" actId="478"/>
          <ac:spMkLst>
            <pc:docMk/>
            <pc:sldMk cId="1620673096" sldId="666"/>
            <ac:spMk id="14" creationId="{0A3D0846-A3D8-4E1D-8881-4A4F8093A2B2}"/>
          </ac:spMkLst>
        </pc:spChg>
        <pc:spChg chg="del">
          <ac:chgData name="Rajorshi Biswas" userId="13142dca-a5ef-41c4-97fb-2a21b1d61c2b" providerId="ADAL" clId="{5179B681-418F-4829-9F08-BD0F4D2028E6}" dt="2018-11-23T09:44:04.025" v="497" actId="478"/>
          <ac:spMkLst>
            <pc:docMk/>
            <pc:sldMk cId="1620673096" sldId="666"/>
            <ac:spMk id="15" creationId="{6E8067B1-7F55-4207-9093-75FE03C155B6}"/>
          </ac:spMkLst>
        </pc:spChg>
        <pc:spChg chg="del">
          <ac:chgData name="Rajorshi Biswas" userId="13142dca-a5ef-41c4-97fb-2a21b1d61c2b" providerId="ADAL" clId="{5179B681-418F-4829-9F08-BD0F4D2028E6}" dt="2018-11-23T09:44:04.025" v="497" actId="478"/>
          <ac:spMkLst>
            <pc:docMk/>
            <pc:sldMk cId="1620673096" sldId="666"/>
            <ac:spMk id="16" creationId="{08EC6634-3196-48F1-86DD-E1AE1C9D27F7}"/>
          </ac:spMkLst>
        </pc:spChg>
        <pc:spChg chg="del">
          <ac:chgData name="Rajorshi Biswas" userId="13142dca-a5ef-41c4-97fb-2a21b1d61c2b" providerId="ADAL" clId="{5179B681-418F-4829-9F08-BD0F4D2028E6}" dt="2018-11-23T09:44:04.025" v="497" actId="478"/>
          <ac:spMkLst>
            <pc:docMk/>
            <pc:sldMk cId="1620673096" sldId="666"/>
            <ac:spMk id="17" creationId="{CA667344-46E4-498C-85AD-DD440BC349D7}"/>
          </ac:spMkLst>
        </pc:spChg>
        <pc:spChg chg="mod">
          <ac:chgData name="Rajorshi Biswas" userId="13142dca-a5ef-41c4-97fb-2a21b1d61c2b" providerId="ADAL" clId="{5179B681-418F-4829-9F08-BD0F4D2028E6}" dt="2018-11-23T09:47:25.487" v="749" actId="20577"/>
          <ac:spMkLst>
            <pc:docMk/>
            <pc:sldMk cId="1620673096" sldId="666"/>
            <ac:spMk id="10243" creationId="{00000000-0000-0000-0000-000000000000}"/>
          </ac:spMkLst>
        </pc:spChg>
        <pc:spChg chg="mod">
          <ac:chgData name="Rajorshi Biswas" userId="13142dca-a5ef-41c4-97fb-2a21b1d61c2b" providerId="ADAL" clId="{5179B681-418F-4829-9F08-BD0F4D2028E6}" dt="2018-11-23T09:47:03.345" v="744" actId="20577"/>
          <ac:spMkLst>
            <pc:docMk/>
            <pc:sldMk cId="1620673096" sldId="666"/>
            <ac:spMk id="14338" creationId="{00000000-0000-0000-0000-000000000000}"/>
          </ac:spMkLst>
        </pc:spChg>
      </pc:sldChg>
    </pc:docChg>
  </pc:docChgLst>
  <pc:docChgLst>
    <pc:chgData name="Rajorshi Biswas" userId="13142dca-a5ef-41c4-97fb-2a21b1d61c2b" providerId="ADAL" clId="{AFF4DB4C-5413-429E-9DD7-F41B940F4989}"/>
    <pc:docChg chg="undo custSel addSld delSld modSld">
      <pc:chgData name="Rajorshi Biswas" userId="13142dca-a5ef-41c4-97fb-2a21b1d61c2b" providerId="ADAL" clId="{AFF4DB4C-5413-429E-9DD7-F41B940F4989}" dt="2018-11-29T16:37:32.960" v="978" actId="6549"/>
      <pc:docMkLst>
        <pc:docMk/>
      </pc:docMkLst>
      <pc:sldChg chg="modSp">
        <pc:chgData name="Rajorshi Biswas" userId="13142dca-a5ef-41c4-97fb-2a21b1d61c2b" providerId="ADAL" clId="{AFF4DB4C-5413-429E-9DD7-F41B940F4989}" dt="2018-11-29T16:18:43.868" v="821" actId="20577"/>
        <pc:sldMkLst>
          <pc:docMk/>
          <pc:sldMk cId="657923885" sldId="620"/>
        </pc:sldMkLst>
        <pc:spChg chg="mod">
          <ac:chgData name="Rajorshi Biswas" userId="13142dca-a5ef-41c4-97fb-2a21b1d61c2b" providerId="ADAL" clId="{AFF4DB4C-5413-429E-9DD7-F41B940F4989}" dt="2018-11-29T16:18:43.868" v="821" actId="20577"/>
          <ac:spMkLst>
            <pc:docMk/>
            <pc:sldMk cId="657923885" sldId="620"/>
            <ac:spMk id="10243" creationId="{00000000-0000-0000-0000-000000000000}"/>
          </ac:spMkLst>
        </pc:spChg>
      </pc:sldChg>
      <pc:sldChg chg="modSp">
        <pc:chgData name="Rajorshi Biswas" userId="13142dca-a5ef-41c4-97fb-2a21b1d61c2b" providerId="ADAL" clId="{AFF4DB4C-5413-429E-9DD7-F41B940F4989}" dt="2018-11-29T16:14:17.881" v="815" actId="20577"/>
        <pc:sldMkLst>
          <pc:docMk/>
          <pc:sldMk cId="832080975" sldId="621"/>
        </pc:sldMkLst>
        <pc:spChg chg="mod">
          <ac:chgData name="Rajorshi Biswas" userId="13142dca-a5ef-41c4-97fb-2a21b1d61c2b" providerId="ADAL" clId="{AFF4DB4C-5413-429E-9DD7-F41B940F4989}" dt="2018-11-29T16:14:17.881" v="815" actId="20577"/>
          <ac:spMkLst>
            <pc:docMk/>
            <pc:sldMk cId="832080975" sldId="621"/>
            <ac:spMk id="10243" creationId="{00000000-0000-0000-0000-000000000000}"/>
          </ac:spMkLst>
        </pc:spChg>
      </pc:sldChg>
      <pc:sldChg chg="modSp">
        <pc:chgData name="Rajorshi Biswas" userId="13142dca-a5ef-41c4-97fb-2a21b1d61c2b" providerId="ADAL" clId="{AFF4DB4C-5413-429E-9DD7-F41B940F4989}" dt="2018-11-29T16:14:52.862" v="817" actId="20577"/>
        <pc:sldMkLst>
          <pc:docMk/>
          <pc:sldMk cId="1199649961" sldId="622"/>
        </pc:sldMkLst>
        <pc:spChg chg="mod">
          <ac:chgData name="Rajorshi Biswas" userId="13142dca-a5ef-41c4-97fb-2a21b1d61c2b" providerId="ADAL" clId="{AFF4DB4C-5413-429E-9DD7-F41B940F4989}" dt="2018-11-29T16:14:52.862" v="817" actId="20577"/>
          <ac:spMkLst>
            <pc:docMk/>
            <pc:sldMk cId="1199649961" sldId="622"/>
            <ac:spMk id="345" creationId="{B4849321-2367-46FF-99D9-E23CB6324456}"/>
          </ac:spMkLst>
        </pc:spChg>
      </pc:sldChg>
      <pc:sldChg chg="addSp modSp">
        <pc:chgData name="Rajorshi Biswas" userId="13142dca-a5ef-41c4-97fb-2a21b1d61c2b" providerId="ADAL" clId="{AFF4DB4C-5413-429E-9DD7-F41B940F4989}" dt="2018-11-29T16:08:28.383" v="796" actId="20577"/>
        <pc:sldMkLst>
          <pc:docMk/>
          <pc:sldMk cId="2117589687" sldId="624"/>
        </pc:sldMkLst>
        <pc:spChg chg="add mod">
          <ac:chgData name="Rajorshi Biswas" userId="13142dca-a5ef-41c4-97fb-2a21b1d61c2b" providerId="ADAL" clId="{AFF4DB4C-5413-429E-9DD7-F41B940F4989}" dt="2018-11-29T16:08:28.383" v="796" actId="20577"/>
          <ac:spMkLst>
            <pc:docMk/>
            <pc:sldMk cId="2117589687" sldId="624"/>
            <ac:spMk id="2" creationId="{56E46D88-B859-421E-8BF2-55BE2E4A28C0}"/>
          </ac:spMkLst>
        </pc:spChg>
      </pc:sldChg>
      <pc:sldChg chg="modSp">
        <pc:chgData name="Rajorshi Biswas" userId="13142dca-a5ef-41c4-97fb-2a21b1d61c2b" providerId="ADAL" clId="{AFF4DB4C-5413-429E-9DD7-F41B940F4989}" dt="2018-11-29T16:21:17.471" v="829" actId="20577"/>
        <pc:sldMkLst>
          <pc:docMk/>
          <pc:sldMk cId="690391992" sldId="627"/>
        </pc:sldMkLst>
        <pc:spChg chg="mod">
          <ac:chgData name="Rajorshi Biswas" userId="13142dca-a5ef-41c4-97fb-2a21b1d61c2b" providerId="ADAL" clId="{AFF4DB4C-5413-429E-9DD7-F41B940F4989}" dt="2018-11-29T16:21:17.471" v="829" actId="20577"/>
          <ac:spMkLst>
            <pc:docMk/>
            <pc:sldMk cId="690391992" sldId="627"/>
            <ac:spMk id="123" creationId="{5F3D8D52-6410-4EAD-99C5-F4E89C8168B8}"/>
          </ac:spMkLst>
        </pc:spChg>
        <pc:spChg chg="mod">
          <ac:chgData name="Rajorshi Biswas" userId="13142dca-a5ef-41c4-97fb-2a21b1d61c2b" providerId="ADAL" clId="{AFF4DB4C-5413-429E-9DD7-F41B940F4989}" dt="2018-11-29T16:19:50.733" v="824" actId="6549"/>
          <ac:spMkLst>
            <pc:docMk/>
            <pc:sldMk cId="690391992" sldId="627"/>
            <ac:spMk id="14338" creationId="{00000000-0000-0000-0000-000000000000}"/>
          </ac:spMkLst>
        </pc:spChg>
      </pc:sldChg>
      <pc:sldChg chg="modSp">
        <pc:chgData name="Rajorshi Biswas" userId="13142dca-a5ef-41c4-97fb-2a21b1d61c2b" providerId="ADAL" clId="{AFF4DB4C-5413-429E-9DD7-F41B940F4989}" dt="2018-11-29T16:18:23.531" v="820" actId="20577"/>
        <pc:sldMkLst>
          <pc:docMk/>
          <pc:sldMk cId="1576163885" sldId="628"/>
        </pc:sldMkLst>
        <pc:spChg chg="mod">
          <ac:chgData name="Rajorshi Biswas" userId="13142dca-a5ef-41c4-97fb-2a21b1d61c2b" providerId="ADAL" clId="{AFF4DB4C-5413-429E-9DD7-F41B940F4989}" dt="2018-11-29T15:58:30.985" v="542" actId="1038"/>
          <ac:spMkLst>
            <pc:docMk/>
            <pc:sldMk cId="1576163885" sldId="628"/>
            <ac:spMk id="29" creationId="{421D0FF4-B37E-402A-B312-8247B9C53600}"/>
          </ac:spMkLst>
        </pc:spChg>
        <pc:spChg chg="mod">
          <ac:chgData name="Rajorshi Biswas" userId="13142dca-a5ef-41c4-97fb-2a21b1d61c2b" providerId="ADAL" clId="{AFF4DB4C-5413-429E-9DD7-F41B940F4989}" dt="2018-11-29T16:18:23.531" v="820" actId="20577"/>
          <ac:spMkLst>
            <pc:docMk/>
            <pc:sldMk cId="1576163885" sldId="628"/>
            <ac:spMk id="123" creationId="{5F3D8D52-6410-4EAD-99C5-F4E89C8168B8}"/>
          </ac:spMkLst>
        </pc:spChg>
      </pc:sldChg>
      <pc:sldChg chg="addSp modSp">
        <pc:chgData name="Rajorshi Biswas" userId="13142dca-a5ef-41c4-97fb-2a21b1d61c2b" providerId="ADAL" clId="{AFF4DB4C-5413-429E-9DD7-F41B940F4989}" dt="2018-11-29T16:24:44.907" v="971" actId="1038"/>
        <pc:sldMkLst>
          <pc:docMk/>
          <pc:sldMk cId="95080442" sldId="631"/>
        </pc:sldMkLst>
        <pc:spChg chg="add mod">
          <ac:chgData name="Rajorshi Biswas" userId="13142dca-a5ef-41c4-97fb-2a21b1d61c2b" providerId="ADAL" clId="{AFF4DB4C-5413-429E-9DD7-F41B940F4989}" dt="2018-11-29T16:24:44.907" v="971" actId="1038"/>
          <ac:spMkLst>
            <pc:docMk/>
            <pc:sldMk cId="95080442" sldId="631"/>
            <ac:spMk id="2" creationId="{B581D2BE-E3AA-4075-B0CF-E73F06DA4F19}"/>
          </ac:spMkLst>
        </pc:spChg>
        <pc:spChg chg="add mod">
          <ac:chgData name="Rajorshi Biswas" userId="13142dca-a5ef-41c4-97fb-2a21b1d61c2b" providerId="ADAL" clId="{AFF4DB4C-5413-429E-9DD7-F41B940F4989}" dt="2018-11-29T16:24:34.404" v="968" actId="20577"/>
          <ac:spMkLst>
            <pc:docMk/>
            <pc:sldMk cId="95080442" sldId="631"/>
            <ac:spMk id="22" creationId="{9743E665-95E4-4AA0-BE16-7EBFD73FB21E}"/>
          </ac:spMkLst>
        </pc:spChg>
        <pc:spChg chg="add mod">
          <ac:chgData name="Rajorshi Biswas" userId="13142dca-a5ef-41c4-97fb-2a21b1d61c2b" providerId="ADAL" clId="{AFF4DB4C-5413-429E-9DD7-F41B940F4989}" dt="2018-11-29T16:24:30.938" v="966" actId="20577"/>
          <ac:spMkLst>
            <pc:docMk/>
            <pc:sldMk cId="95080442" sldId="631"/>
            <ac:spMk id="24" creationId="{6542EA66-E058-46BE-9570-0C639317917D}"/>
          </ac:spMkLst>
        </pc:spChg>
        <pc:spChg chg="mod">
          <ac:chgData name="Rajorshi Biswas" userId="13142dca-a5ef-41c4-97fb-2a21b1d61c2b" providerId="ADAL" clId="{AFF4DB4C-5413-429E-9DD7-F41B940F4989}" dt="2018-11-29T16:22:21.166" v="861" actId="20577"/>
          <ac:spMkLst>
            <pc:docMk/>
            <pc:sldMk cId="95080442" sldId="631"/>
            <ac:spMk id="123" creationId="{5F3D8D52-6410-4EAD-99C5-F4E89C8168B8}"/>
          </ac:spMkLst>
        </pc:spChg>
      </pc:sldChg>
      <pc:sldChg chg="modSp">
        <pc:chgData name="Rajorshi Biswas" userId="13142dca-a5ef-41c4-97fb-2a21b1d61c2b" providerId="ADAL" clId="{AFF4DB4C-5413-429E-9DD7-F41B940F4989}" dt="2018-11-29T16:25:57.616" v="973" actId="20577"/>
        <pc:sldMkLst>
          <pc:docMk/>
          <pc:sldMk cId="1240090496" sldId="638"/>
        </pc:sldMkLst>
        <pc:spChg chg="mod">
          <ac:chgData name="Rajorshi Biswas" userId="13142dca-a5ef-41c4-97fb-2a21b1d61c2b" providerId="ADAL" clId="{AFF4DB4C-5413-429E-9DD7-F41B940F4989}" dt="2018-11-29T16:25:57.616" v="973" actId="20577"/>
          <ac:spMkLst>
            <pc:docMk/>
            <pc:sldMk cId="1240090496" sldId="638"/>
            <ac:spMk id="123" creationId="{5F3D8D52-6410-4EAD-99C5-F4E89C8168B8}"/>
          </ac:spMkLst>
        </pc:spChg>
      </pc:sldChg>
      <pc:sldChg chg="modSp">
        <pc:chgData name="Rajorshi Biswas" userId="13142dca-a5ef-41c4-97fb-2a21b1d61c2b" providerId="ADAL" clId="{AFF4DB4C-5413-429E-9DD7-F41B940F4989}" dt="2018-11-29T16:20:50.698" v="826" actId="20577"/>
        <pc:sldMkLst>
          <pc:docMk/>
          <pc:sldMk cId="3179930898" sldId="644"/>
        </pc:sldMkLst>
        <pc:spChg chg="mod">
          <ac:chgData name="Rajorshi Biswas" userId="13142dca-a5ef-41c4-97fb-2a21b1d61c2b" providerId="ADAL" clId="{AFF4DB4C-5413-429E-9DD7-F41B940F4989}" dt="2018-11-29T16:20:50.698" v="826" actId="20577"/>
          <ac:spMkLst>
            <pc:docMk/>
            <pc:sldMk cId="3179930898" sldId="644"/>
            <ac:spMk id="123" creationId="{5F3D8D52-6410-4EAD-99C5-F4E89C8168B8}"/>
          </ac:spMkLst>
        </pc:spChg>
      </pc:sldChg>
      <pc:sldChg chg="addSp modSp">
        <pc:chgData name="Rajorshi Biswas" userId="13142dca-a5ef-41c4-97fb-2a21b1d61c2b" providerId="ADAL" clId="{AFF4DB4C-5413-429E-9DD7-F41B940F4989}" dt="2018-11-29T16:28:02.814" v="975" actId="14100"/>
        <pc:sldMkLst>
          <pc:docMk/>
          <pc:sldMk cId="1414115990" sldId="647"/>
        </pc:sldMkLst>
        <pc:spChg chg="add mod">
          <ac:chgData name="Rajorshi Biswas" userId="13142dca-a5ef-41c4-97fb-2a21b1d61c2b" providerId="ADAL" clId="{AFF4DB4C-5413-429E-9DD7-F41B940F4989}" dt="2018-11-27T18:06:05.158" v="174" actId="313"/>
          <ac:spMkLst>
            <pc:docMk/>
            <pc:sldMk cId="1414115990" sldId="647"/>
            <ac:spMk id="8" creationId="{96F07F41-05CC-40E5-ABDB-0C9CDA48CC36}"/>
          </ac:spMkLst>
        </pc:spChg>
        <pc:spChg chg="mod">
          <ac:chgData name="Rajorshi Biswas" userId="13142dca-a5ef-41c4-97fb-2a21b1d61c2b" providerId="ADAL" clId="{AFF4DB4C-5413-429E-9DD7-F41B940F4989}" dt="2018-11-29T16:28:02.814" v="975" actId="14100"/>
          <ac:spMkLst>
            <pc:docMk/>
            <pc:sldMk cId="1414115990" sldId="647"/>
            <ac:spMk id="11" creationId="{D9080203-916A-4CF4-B71A-4DAB85F47D8D}"/>
          </ac:spMkLst>
        </pc:spChg>
        <pc:graphicFrameChg chg="mod">
          <ac:chgData name="Rajorshi Biswas" userId="13142dca-a5ef-41c4-97fb-2a21b1d61c2b" providerId="ADAL" clId="{AFF4DB4C-5413-429E-9DD7-F41B940F4989}" dt="2018-11-27T18:06:01.061" v="173" actId="1038"/>
          <ac:graphicFrameMkLst>
            <pc:docMk/>
            <pc:sldMk cId="1414115990" sldId="647"/>
            <ac:graphicFrameMk id="9" creationId="{1A453272-32FE-4D26-BB42-956419049F67}"/>
          </ac:graphicFrameMkLst>
        </pc:graphicFrameChg>
      </pc:sldChg>
      <pc:sldChg chg="addSp modSp">
        <pc:chgData name="Rajorshi Biswas" userId="13142dca-a5ef-41c4-97fb-2a21b1d61c2b" providerId="ADAL" clId="{AFF4DB4C-5413-429E-9DD7-F41B940F4989}" dt="2018-11-27T18:59:05.759" v="393" actId="1038"/>
        <pc:sldMkLst>
          <pc:docMk/>
          <pc:sldMk cId="2291155321" sldId="649"/>
        </pc:sldMkLst>
        <pc:spChg chg="add mod">
          <ac:chgData name="Rajorshi Biswas" userId="13142dca-a5ef-41c4-97fb-2a21b1d61c2b" providerId="ADAL" clId="{AFF4DB4C-5413-429E-9DD7-F41B940F4989}" dt="2018-11-27T18:12:39.528" v="307" actId="1036"/>
          <ac:spMkLst>
            <pc:docMk/>
            <pc:sldMk cId="2291155321" sldId="649"/>
            <ac:spMk id="2" creationId="{4E404EB2-7F1C-4FF0-A91C-30C394000A00}"/>
          </ac:spMkLst>
        </pc:spChg>
        <pc:spChg chg="mod">
          <ac:chgData name="Rajorshi Biswas" userId="13142dca-a5ef-41c4-97fb-2a21b1d61c2b" providerId="ADAL" clId="{AFF4DB4C-5413-429E-9DD7-F41B940F4989}" dt="2018-11-27T18:12:33.610" v="306" actId="403"/>
          <ac:spMkLst>
            <pc:docMk/>
            <pc:sldMk cId="2291155321" sldId="649"/>
            <ac:spMk id="3" creationId="{249C7F61-1A15-4A0B-9B3F-B20410CE049D}"/>
          </ac:spMkLst>
        </pc:spChg>
        <pc:spChg chg="mod">
          <ac:chgData name="Rajorshi Biswas" userId="13142dca-a5ef-41c4-97fb-2a21b1d61c2b" providerId="ADAL" clId="{AFF4DB4C-5413-429E-9DD7-F41B940F4989}" dt="2018-11-27T18:59:05.759" v="393" actId="1038"/>
          <ac:spMkLst>
            <pc:docMk/>
            <pc:sldMk cId="2291155321" sldId="649"/>
            <ac:spMk id="7" creationId="{83F2C94C-2E92-40FA-B47A-1C1606A036AB}"/>
          </ac:spMkLst>
        </pc:spChg>
        <pc:spChg chg="mod ord">
          <ac:chgData name="Rajorshi Biswas" userId="13142dca-a5ef-41c4-97fb-2a21b1d61c2b" providerId="ADAL" clId="{AFF4DB4C-5413-429E-9DD7-F41B940F4989}" dt="2018-11-27T18:15:20.429" v="362" actId="1036"/>
          <ac:spMkLst>
            <pc:docMk/>
            <pc:sldMk cId="2291155321" sldId="649"/>
            <ac:spMk id="16" creationId="{874AAA0A-9A2F-4260-A738-0958DC53CF03}"/>
          </ac:spMkLst>
        </pc:spChg>
        <pc:picChg chg="mod">
          <ac:chgData name="Rajorshi Biswas" userId="13142dca-a5ef-41c4-97fb-2a21b1d61c2b" providerId="ADAL" clId="{AFF4DB4C-5413-429E-9DD7-F41B940F4989}" dt="2018-11-27T18:58:56.114" v="386" actId="1038"/>
          <ac:picMkLst>
            <pc:docMk/>
            <pc:sldMk cId="2291155321" sldId="649"/>
            <ac:picMk id="4" creationId="{BB6A2401-1DA4-402B-A27B-A98826820348}"/>
          </ac:picMkLst>
        </pc:picChg>
      </pc:sldChg>
      <pc:sldChg chg="addSp delSp modSp">
        <pc:chgData name="Rajorshi Biswas" userId="13142dca-a5ef-41c4-97fb-2a21b1d61c2b" providerId="ADAL" clId="{AFF4DB4C-5413-429E-9DD7-F41B940F4989}" dt="2018-11-29T16:37:32.960" v="978" actId="6549"/>
        <pc:sldMkLst>
          <pc:docMk/>
          <pc:sldMk cId="1627165849" sldId="653"/>
        </pc:sldMkLst>
        <pc:spChg chg="add mod">
          <ac:chgData name="Rajorshi Biswas" userId="13142dca-a5ef-41c4-97fb-2a21b1d61c2b" providerId="ADAL" clId="{AFF4DB4C-5413-429E-9DD7-F41B940F4989}" dt="2018-11-27T18:04:29.644" v="134" actId="1076"/>
          <ac:spMkLst>
            <pc:docMk/>
            <pc:sldMk cId="1627165849" sldId="653"/>
            <ac:spMk id="3" creationId="{265B9231-FE67-4007-AB63-F15043E43F27}"/>
          </ac:spMkLst>
        </pc:spChg>
        <pc:spChg chg="mod ord">
          <ac:chgData name="Rajorshi Biswas" userId="13142dca-a5ef-41c4-97fb-2a21b1d61c2b" providerId="ADAL" clId="{AFF4DB4C-5413-429E-9DD7-F41B940F4989}" dt="2018-11-29T16:37:32.960" v="978" actId="6549"/>
          <ac:spMkLst>
            <pc:docMk/>
            <pc:sldMk cId="1627165849" sldId="653"/>
            <ac:spMk id="6" creationId="{A5246014-3C99-4533-B81D-05189E566A44}"/>
          </ac:spMkLst>
        </pc:spChg>
        <pc:spChg chg="add mod">
          <ac:chgData name="Rajorshi Biswas" userId="13142dca-a5ef-41c4-97fb-2a21b1d61c2b" providerId="ADAL" clId="{AFF4DB4C-5413-429E-9DD7-F41B940F4989}" dt="2018-11-27T22:07:30.367" v="430" actId="1036"/>
          <ac:spMkLst>
            <pc:docMk/>
            <pc:sldMk cId="1627165849" sldId="653"/>
            <ac:spMk id="9" creationId="{E451BEEA-6515-415A-9E0E-B31F10FBCAFD}"/>
          </ac:spMkLst>
        </pc:spChg>
        <pc:picChg chg="del">
          <ac:chgData name="Rajorshi Biswas" userId="13142dca-a5ef-41c4-97fb-2a21b1d61c2b" providerId="ADAL" clId="{AFF4DB4C-5413-429E-9DD7-F41B940F4989}" dt="2018-11-27T22:07:06.917" v="406" actId="478"/>
          <ac:picMkLst>
            <pc:docMk/>
            <pc:sldMk cId="1627165849" sldId="653"/>
            <ac:picMk id="5" creationId="{ADB41BA8-5964-44C2-AFAA-D27E6F67D1CE}"/>
          </ac:picMkLst>
        </pc:picChg>
        <pc:picChg chg="add mod ord">
          <ac:chgData name="Rajorshi Biswas" userId="13142dca-a5ef-41c4-97fb-2a21b1d61c2b" providerId="ADAL" clId="{AFF4DB4C-5413-429E-9DD7-F41B940F4989}" dt="2018-11-27T22:07:19.640" v="423" actId="1037"/>
          <ac:picMkLst>
            <pc:docMk/>
            <pc:sldMk cId="1627165849" sldId="653"/>
            <ac:picMk id="7" creationId="{E347A063-4353-4EF3-9DA5-9CA0A367B968}"/>
          </ac:picMkLst>
        </pc:picChg>
        <pc:picChg chg="add mod">
          <ac:chgData name="Rajorshi Biswas" userId="13142dca-a5ef-41c4-97fb-2a21b1d61c2b" providerId="ADAL" clId="{AFF4DB4C-5413-429E-9DD7-F41B940F4989}" dt="2018-11-29T16:03:30.812" v="549" actId="1035"/>
          <ac:picMkLst>
            <pc:docMk/>
            <pc:sldMk cId="1627165849" sldId="653"/>
            <ac:picMk id="8" creationId="{2736A196-49A7-4081-86ED-1ABE5F789F90}"/>
          </ac:picMkLst>
        </pc:picChg>
      </pc:sldChg>
      <pc:sldChg chg="addSp modSp">
        <pc:chgData name="Rajorshi Biswas" userId="13142dca-a5ef-41c4-97fb-2a21b1d61c2b" providerId="ADAL" clId="{AFF4DB4C-5413-429E-9DD7-F41B940F4989}" dt="2018-11-27T18:13:35.269" v="322" actId="1036"/>
        <pc:sldMkLst>
          <pc:docMk/>
          <pc:sldMk cId="296235262" sldId="655"/>
        </pc:sldMkLst>
        <pc:spChg chg="mod">
          <ac:chgData name="Rajorshi Biswas" userId="13142dca-a5ef-41c4-97fb-2a21b1d61c2b" providerId="ADAL" clId="{AFF4DB4C-5413-429E-9DD7-F41B940F4989}" dt="2018-11-27T18:13:35.269" v="322" actId="1036"/>
          <ac:spMkLst>
            <pc:docMk/>
            <pc:sldMk cId="296235262" sldId="655"/>
            <ac:spMk id="3" creationId="{249C7F61-1A15-4A0B-9B3F-B20410CE049D}"/>
          </ac:spMkLst>
        </pc:spChg>
        <pc:spChg chg="add mod">
          <ac:chgData name="Rajorshi Biswas" userId="13142dca-a5ef-41c4-97fb-2a21b1d61c2b" providerId="ADAL" clId="{AFF4DB4C-5413-429E-9DD7-F41B940F4989}" dt="2018-11-27T18:13:14.487" v="314" actId="1076"/>
          <ac:spMkLst>
            <pc:docMk/>
            <pc:sldMk cId="296235262" sldId="655"/>
            <ac:spMk id="4" creationId="{2798C401-6D0E-4386-A4AF-6219F52AC515}"/>
          </ac:spMkLst>
        </pc:spChg>
      </pc:sldChg>
      <pc:sldChg chg="addSp">
        <pc:chgData name="Rajorshi Biswas" userId="13142dca-a5ef-41c4-97fb-2a21b1d61c2b" providerId="ADAL" clId="{AFF4DB4C-5413-429E-9DD7-F41B940F4989}" dt="2018-11-27T18:04:32.807" v="135" actId="1038"/>
        <pc:sldMkLst>
          <pc:docMk/>
          <pc:sldMk cId="2942485659" sldId="664"/>
        </pc:sldMkLst>
        <pc:spChg chg="add">
          <ac:chgData name="Rajorshi Biswas" userId="13142dca-a5ef-41c4-97fb-2a21b1d61c2b" providerId="ADAL" clId="{AFF4DB4C-5413-429E-9DD7-F41B940F4989}" dt="2018-11-27T18:04:32.807" v="135" actId="1038"/>
          <ac:spMkLst>
            <pc:docMk/>
            <pc:sldMk cId="2942485659" sldId="664"/>
            <ac:spMk id="7" creationId="{01272CF8-3A71-4138-8DCC-CCE8110900B7}"/>
          </ac:spMkLst>
        </pc:spChg>
      </pc:sldChg>
      <pc:sldChg chg="addSp delSp modSp add">
        <pc:chgData name="Rajorshi Biswas" userId="13142dca-a5ef-41c4-97fb-2a21b1d61c2b" providerId="ADAL" clId="{AFF4DB4C-5413-429E-9DD7-F41B940F4989}" dt="2018-11-27T22:07:02.041" v="405" actId="478"/>
        <pc:sldMkLst>
          <pc:docMk/>
          <pc:sldMk cId="1273295031" sldId="667"/>
        </pc:sldMkLst>
        <pc:spChg chg="mod">
          <ac:chgData name="Rajorshi Biswas" userId="13142dca-a5ef-41c4-97fb-2a21b1d61c2b" providerId="ADAL" clId="{AFF4DB4C-5413-429E-9DD7-F41B940F4989}" dt="2018-11-27T18:06:56.433" v="185" actId="6549"/>
          <ac:spMkLst>
            <pc:docMk/>
            <pc:sldMk cId="1273295031" sldId="667"/>
            <ac:spMk id="2" creationId="{7EE3A847-B854-42EB-89AC-3E8F08365C83}"/>
          </ac:spMkLst>
        </pc:spChg>
        <pc:spChg chg="mod">
          <ac:chgData name="Rajorshi Biswas" userId="13142dca-a5ef-41c4-97fb-2a21b1d61c2b" providerId="ADAL" clId="{AFF4DB4C-5413-429E-9DD7-F41B940F4989}" dt="2018-11-27T18:07:11.097" v="203" actId="20577"/>
          <ac:spMkLst>
            <pc:docMk/>
            <pc:sldMk cId="1273295031" sldId="667"/>
            <ac:spMk id="6" creationId="{A5246014-3C99-4533-B81D-05189E566A44}"/>
          </ac:spMkLst>
        </pc:spChg>
        <pc:picChg chg="add del mod ord">
          <ac:chgData name="Rajorshi Biswas" userId="13142dca-a5ef-41c4-97fb-2a21b1d61c2b" providerId="ADAL" clId="{AFF4DB4C-5413-429E-9DD7-F41B940F4989}" dt="2018-11-27T22:07:02.041" v="405" actId="478"/>
          <ac:picMkLst>
            <pc:docMk/>
            <pc:sldMk cId="1273295031" sldId="667"/>
            <ac:picMk id="4" creationId="{81B67ECA-3261-418F-8CB9-F467C4F19AEE}"/>
          </ac:picMkLst>
        </pc:picChg>
        <pc:picChg chg="add del mod ord">
          <ac:chgData name="Rajorshi Biswas" userId="13142dca-a5ef-41c4-97fb-2a21b1d61c2b" providerId="ADAL" clId="{AFF4DB4C-5413-429E-9DD7-F41B940F4989}" dt="2018-11-27T22:07:01.203" v="404" actId="478"/>
          <ac:picMkLst>
            <pc:docMk/>
            <pc:sldMk cId="1273295031" sldId="667"/>
            <ac:picMk id="5" creationId="{9F8EA413-F17C-4FCE-8193-C40145294DB9}"/>
          </ac:picMkLst>
        </pc:picChg>
        <pc:picChg chg="del">
          <ac:chgData name="Rajorshi Biswas" userId="13142dca-a5ef-41c4-97fb-2a21b1d61c2b" providerId="ADAL" clId="{AFF4DB4C-5413-429E-9DD7-F41B940F4989}" dt="2018-11-27T18:02:07.273" v="3" actId="478"/>
          <ac:picMkLst>
            <pc:docMk/>
            <pc:sldMk cId="1273295031" sldId="667"/>
            <ac:picMk id="5" creationId="{ADB41BA8-5964-44C2-AFAA-D27E6F67D1CE}"/>
          </ac:picMkLst>
        </pc:picChg>
      </pc:sldChg>
    </pc:docChg>
  </pc:docChgLst>
  <pc:docChgLst>
    <pc:chgData name="Rajorshi Biswas" userId="13142dca-a5ef-41c4-97fb-2a21b1d61c2b" providerId="ADAL" clId="{2DA0624D-A4F5-4B75-AA50-EC7BBEEEB200}"/>
    <pc:docChg chg="modSld">
      <pc:chgData name="Rajorshi Biswas" userId="13142dca-a5ef-41c4-97fb-2a21b1d61c2b" providerId="ADAL" clId="{2DA0624D-A4F5-4B75-AA50-EC7BBEEEB200}" dt="2020-02-07T17:51:23.332" v="0" actId="164"/>
      <pc:docMkLst>
        <pc:docMk/>
      </pc:docMkLst>
      <pc:sldChg chg="addSp modSp">
        <pc:chgData name="Rajorshi Biswas" userId="13142dca-a5ef-41c4-97fb-2a21b1d61c2b" providerId="ADAL" clId="{2DA0624D-A4F5-4B75-AA50-EC7BBEEEB200}" dt="2020-02-07T17:51:23.332" v="0" actId="164"/>
        <pc:sldMkLst>
          <pc:docMk/>
          <pc:sldMk cId="690391992" sldId="627"/>
        </pc:sldMkLst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3" creationId="{D6DAD40E-0191-4C60-8092-3B97D6222EA8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4" creationId="{34F7922C-1682-4B60-BD77-F49A20546812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5" creationId="{786D07A3-C8EB-4949-8069-F234C16276E2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6" creationId="{F40C8952-3A4C-4BC6-B11A-7E289C6480FD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7" creationId="{983F30B0-2F34-475C-BFEB-A56B1D5AC68F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8" creationId="{4259E082-6E46-45F6-98B0-A2AB3B288E3B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9" creationId="{9E9C19A4-EAEF-4548-B413-30A949555882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10" creationId="{0582CC05-B6F8-4F81-B503-0B0532165C1A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11" creationId="{6E998C55-44B7-4FDE-A744-2FA61282587E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12" creationId="{B8149AB2-DA8F-485B-84A8-9245201008CC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13" creationId="{47E473B9-8FCF-4C96-BE57-85C54646BB12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15" creationId="{CB0C7008-7126-4354-9191-2A9F5404DE2A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16" creationId="{143F0329-C638-41CD-AAF7-E573D1C3F3A8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17" creationId="{2FFDF64F-F7F2-4B68-8159-C504DF0D9E5B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18" creationId="{69B9EBF7-EF93-4C9F-9294-A4B8FD878E11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19" creationId="{9FBB2732-6B8B-49F2-889A-4F4CA89E4A43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20" creationId="{F9D0BD84-6D79-447E-812A-1363B5565C0C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21" creationId="{EFFAD19F-BE57-48C2-925D-C9D18D4D4852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22" creationId="{2CE909AD-1ECA-450C-9CBE-45042C89E86B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23" creationId="{98234154-1D96-410D-AB42-3C00D721B4C6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24" creationId="{6A6AFAC1-920E-41F6-8B0C-818CD865BD30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25" creationId="{9F532DCA-90A6-45F2-BBC2-CA887BC22A5A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28" creationId="{65A5DA97-F033-401A-8F24-156D88703370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29" creationId="{663568AC-E726-4764-A3F0-34A7E7E7DA92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30" creationId="{DD33DA7C-647A-4CC9-A357-B7A9D82293B2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31" creationId="{875EA98B-9425-4027-B80F-5A12BA217D52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96" creationId="{DE10BDD0-E5FC-49BB-81DE-B3806C0020C8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97" creationId="{D99CC4C1-BC48-41FC-B399-B7ADDC1D0DE2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98" creationId="{5E310BDE-219A-48DE-96C1-24A066AC62CA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99" creationId="{9A2F09EF-E09B-4ECC-A2FF-6C1DC575CF44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100" creationId="{B527BD07-E4DC-47C7-A3FD-10F45A3D11E6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101" creationId="{7D21DD13-5CDC-47E2-BAFA-9A9EF5A1D1E9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14336" creationId="{327AB85A-1889-4CA0-A756-2A3405992AC7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14337" creationId="{99967D4B-3F58-40E0-A024-9F40EE7A5694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14339" creationId="{5EE2A350-A5A6-4190-8678-9A7E370DD8C2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14340" creationId="{AB0216A8-9025-4D04-B498-8073FB95F945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14341" creationId="{8C97DAA8-DAA7-45A2-B4AE-635CBC46EF79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14342" creationId="{56F83B78-9E52-4394-8568-F6CD797F2102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14343" creationId="{E03994A5-5369-45E9-94FF-CD9DBCA9BA38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14344" creationId="{D52AC152-6B04-46D5-8583-BC5705E9F9EF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14345" creationId="{86B64381-B579-44B2-ADCE-544F09AA8290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14346" creationId="{D9298A9B-0A39-45CC-8039-415EEBB35A82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14347" creationId="{A1ADD7FF-A39D-4F64-BDD8-DCDF20BEBB64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14348" creationId="{B4629E2B-0E78-4A93-A85E-D432743FA142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14349" creationId="{0EA0DFEF-1E04-45D0-B67E-E649720B6FD9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14350" creationId="{1D48053B-01BA-483B-A806-1A63B8640F07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14351" creationId="{BB57DD06-349D-4C74-8EF3-BB5241980E54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14352" creationId="{B086478A-D8D2-43EF-88A9-FE349D8CA737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14353" creationId="{E2B992B8-02A4-4B4C-A6FF-CE5867D3F358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14354" creationId="{A03C03F2-C389-46F1-8D96-9901D5F09882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14355" creationId="{C579C0F0-A9B3-4515-8A8E-EE4396E49614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14356" creationId="{35556F7F-E5AA-4931-906B-68CFF745A72B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14357" creationId="{AC26010E-62C6-44E8-A522-0E265AB59A12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14358" creationId="{2E7D7ABF-B3F2-4794-82D0-0BE924B21572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14359" creationId="{9F793FDB-F051-4211-830A-0D2403E4CAD9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14360" creationId="{E5B6AEFB-8FF6-40B7-A316-FB34F485316D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14361" creationId="{17883524-4BB6-4505-BB75-17D5F91CC7C9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14362" creationId="{01264D8B-9752-4B42-AEDE-E6831FD00E53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14363" creationId="{26DFA4D7-F208-4727-9E62-BB95DA63EFC4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14364" creationId="{E8C8892A-0A94-4D3F-B9DF-7FD8D26E7AA9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14365" creationId="{5048B539-4CF5-40CE-A190-133C91F19EDF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14366" creationId="{9249F664-69C9-4388-875A-EB2E677DA946}"/>
          </ac:spMkLst>
        </pc:spChg>
        <pc:spChg chg="mod">
          <ac:chgData name="Rajorshi Biswas" userId="13142dca-a5ef-41c4-97fb-2a21b1d61c2b" providerId="ADAL" clId="{2DA0624D-A4F5-4B75-AA50-EC7BBEEEB200}" dt="2020-02-07T17:51:23.332" v="0" actId="164"/>
          <ac:spMkLst>
            <pc:docMk/>
            <pc:sldMk cId="690391992" sldId="627"/>
            <ac:spMk id="14367" creationId="{2484B086-546A-44D9-89FA-F9E3B9ADADF0}"/>
          </ac:spMkLst>
        </pc:spChg>
        <pc:grpChg chg="add mod">
          <ac:chgData name="Rajorshi Biswas" userId="13142dca-a5ef-41c4-97fb-2a21b1d61c2b" providerId="ADAL" clId="{2DA0624D-A4F5-4B75-AA50-EC7BBEEEB200}" dt="2020-02-07T17:51:23.332" v="0" actId="164"/>
          <ac:grpSpMkLst>
            <pc:docMk/>
            <pc:sldMk cId="690391992" sldId="627"/>
            <ac:grpSpMk id="2" creationId="{C87D6041-9D8C-4CD9-B844-B6BFF8A3DEF1}"/>
          </ac:grpSpMkLst>
        </pc:grpChg>
        <pc:cxnChg chg="mod">
          <ac:chgData name="Rajorshi Biswas" userId="13142dca-a5ef-41c4-97fb-2a21b1d61c2b" providerId="ADAL" clId="{2DA0624D-A4F5-4B75-AA50-EC7BBEEEB200}" dt="2020-02-07T17:51:23.332" v="0" actId="164"/>
          <ac:cxnSpMkLst>
            <pc:docMk/>
            <pc:sldMk cId="690391992" sldId="627"/>
            <ac:cxnSpMk id="26" creationId="{DEBF5FE2-E2FC-479A-B61B-6A8A589A3426}"/>
          </ac:cxnSpMkLst>
        </pc:cxnChg>
        <pc:cxnChg chg="mod">
          <ac:chgData name="Rajorshi Biswas" userId="13142dca-a5ef-41c4-97fb-2a21b1d61c2b" providerId="ADAL" clId="{2DA0624D-A4F5-4B75-AA50-EC7BBEEEB200}" dt="2020-02-07T17:51:23.332" v="0" actId="164"/>
          <ac:cxnSpMkLst>
            <pc:docMk/>
            <pc:sldMk cId="690391992" sldId="627"/>
            <ac:cxnSpMk id="74" creationId="{79A7BFDB-C264-4278-A384-121240E3CB29}"/>
          </ac:cxnSpMkLst>
        </pc:cxnChg>
      </pc:sldChg>
    </pc:docChg>
  </pc:docChgLst>
  <pc:docChgLst>
    <pc:chgData name="Rajorshi Biswas" userId="13142dca-a5ef-41c4-97fb-2a21b1d61c2b" providerId="ADAL" clId="{88064023-B989-4559-9E23-FB90C9E51044}"/>
    <pc:docChg chg="undo custSel addSld modSld">
      <pc:chgData name="Rajorshi Biswas" userId="13142dca-a5ef-41c4-97fb-2a21b1d61c2b" providerId="ADAL" clId="{88064023-B989-4559-9E23-FB90C9E51044}" dt="2018-11-29T19:03:55.597" v="398" actId="20577"/>
      <pc:docMkLst>
        <pc:docMk/>
      </pc:docMkLst>
      <pc:sldChg chg="modSp">
        <pc:chgData name="Rajorshi Biswas" userId="13142dca-a5ef-41c4-97fb-2a21b1d61c2b" providerId="ADAL" clId="{88064023-B989-4559-9E23-FB90C9E51044}" dt="2018-11-29T19:03:55.597" v="398" actId="20577"/>
        <pc:sldMkLst>
          <pc:docMk/>
          <pc:sldMk cId="2987305578" sldId="656"/>
        </pc:sldMkLst>
        <pc:graphicFrameChg chg="modGraphic">
          <ac:chgData name="Rajorshi Biswas" userId="13142dca-a5ef-41c4-97fb-2a21b1d61c2b" providerId="ADAL" clId="{88064023-B989-4559-9E23-FB90C9E51044}" dt="2018-11-29T19:03:55.597" v="398" actId="20577"/>
          <ac:graphicFrameMkLst>
            <pc:docMk/>
            <pc:sldMk cId="2987305578" sldId="656"/>
            <ac:graphicFrameMk id="2" creationId="{8940D85C-8342-4279-9323-015BF76F5D19}"/>
          </ac:graphicFrameMkLst>
        </pc:graphicFrameChg>
      </pc:sldChg>
      <pc:sldChg chg="modSp">
        <pc:chgData name="Rajorshi Biswas" userId="13142dca-a5ef-41c4-97fb-2a21b1d61c2b" providerId="ADAL" clId="{88064023-B989-4559-9E23-FB90C9E51044}" dt="2018-11-29T19:00:50.574" v="382" actId="5793"/>
        <pc:sldMkLst>
          <pc:docMk/>
          <pc:sldMk cId="1620673096" sldId="666"/>
        </pc:sldMkLst>
        <pc:spChg chg="mod">
          <ac:chgData name="Rajorshi Biswas" userId="13142dca-a5ef-41c4-97fb-2a21b1d61c2b" providerId="ADAL" clId="{88064023-B989-4559-9E23-FB90C9E51044}" dt="2018-11-29T19:00:50.574" v="382" actId="5793"/>
          <ac:spMkLst>
            <pc:docMk/>
            <pc:sldMk cId="1620673096" sldId="666"/>
            <ac:spMk id="10243" creationId="{00000000-0000-0000-0000-000000000000}"/>
          </ac:spMkLst>
        </pc:spChg>
      </pc:sldChg>
      <pc:sldChg chg="addSp delSp modSp add">
        <pc:chgData name="Rajorshi Biswas" userId="13142dca-a5ef-41c4-97fb-2a21b1d61c2b" providerId="ADAL" clId="{88064023-B989-4559-9E23-FB90C9E51044}" dt="2018-11-29T18:57:31.514" v="380" actId="404"/>
        <pc:sldMkLst>
          <pc:docMk/>
          <pc:sldMk cId="2237603106" sldId="668"/>
        </pc:sldMkLst>
        <pc:spChg chg="del">
          <ac:chgData name="Rajorshi Biswas" userId="13142dca-a5ef-41c4-97fb-2a21b1d61c2b" providerId="ADAL" clId="{88064023-B989-4559-9E23-FB90C9E51044}" dt="2018-11-29T17:19:17.359" v="15" actId="478"/>
          <ac:spMkLst>
            <pc:docMk/>
            <pc:sldMk cId="2237603106" sldId="668"/>
            <ac:spMk id="2" creationId="{B581D2BE-E3AA-4075-B0CF-E73F06DA4F19}"/>
          </ac:spMkLst>
        </pc:spChg>
        <pc:spChg chg="del">
          <ac:chgData name="Rajorshi Biswas" userId="13142dca-a5ef-41c4-97fb-2a21b1d61c2b" providerId="ADAL" clId="{88064023-B989-4559-9E23-FB90C9E51044}" dt="2018-11-29T17:19:17.359" v="15" actId="478"/>
          <ac:spMkLst>
            <pc:docMk/>
            <pc:sldMk cId="2237603106" sldId="668"/>
            <ac:spMk id="3" creationId="{24E20830-5926-4662-8DDC-A0AA3B3F9531}"/>
          </ac:spMkLst>
        </pc:spChg>
        <pc:spChg chg="add del mod">
          <ac:chgData name="Rajorshi Biswas" userId="13142dca-a5ef-41c4-97fb-2a21b1d61c2b" providerId="ADAL" clId="{88064023-B989-4559-9E23-FB90C9E51044}" dt="2018-11-29T17:19:13.549" v="14" actId="478"/>
          <ac:spMkLst>
            <pc:docMk/>
            <pc:sldMk cId="2237603106" sldId="668"/>
            <ac:spMk id="5" creationId="{7BEA5E7B-A69A-47A0-982A-FE30317BF060}"/>
          </ac:spMkLst>
        </pc:spChg>
        <pc:spChg chg="add mod">
          <ac:chgData name="Rajorshi Biswas" userId="13142dca-a5ef-41c4-97fb-2a21b1d61c2b" providerId="ADAL" clId="{88064023-B989-4559-9E23-FB90C9E51044}" dt="2018-11-29T18:55:36.922" v="357" actId="1038"/>
          <ac:spMkLst>
            <pc:docMk/>
            <pc:sldMk cId="2237603106" sldId="668"/>
            <ac:spMk id="8" creationId="{275D2828-5047-44DD-847B-128BFAF6A130}"/>
          </ac:spMkLst>
        </pc:spChg>
        <pc:spChg chg="add mod">
          <ac:chgData name="Rajorshi Biswas" userId="13142dca-a5ef-41c4-97fb-2a21b1d61c2b" providerId="ADAL" clId="{88064023-B989-4559-9E23-FB90C9E51044}" dt="2018-11-29T18:55:36.922" v="357" actId="1038"/>
          <ac:spMkLst>
            <pc:docMk/>
            <pc:sldMk cId="2237603106" sldId="668"/>
            <ac:spMk id="10" creationId="{E09A8024-B187-46B8-9CCD-D16E3C7C7485}"/>
          </ac:spMkLst>
        </pc:spChg>
        <pc:spChg chg="del">
          <ac:chgData name="Rajorshi Biswas" userId="13142dca-a5ef-41c4-97fb-2a21b1d61c2b" providerId="ADAL" clId="{88064023-B989-4559-9E23-FB90C9E51044}" dt="2018-11-29T17:43:04.110" v="175" actId="478"/>
          <ac:spMkLst>
            <pc:docMk/>
            <pc:sldMk cId="2237603106" sldId="668"/>
            <ac:spMk id="14" creationId="{A89C555E-0BF1-404F-B347-288290A8DD45}"/>
          </ac:spMkLst>
        </pc:spChg>
        <pc:spChg chg="del">
          <ac:chgData name="Rajorshi Biswas" userId="13142dca-a5ef-41c4-97fb-2a21b1d61c2b" providerId="ADAL" clId="{88064023-B989-4559-9E23-FB90C9E51044}" dt="2018-11-29T17:19:17.359" v="15" actId="478"/>
          <ac:spMkLst>
            <pc:docMk/>
            <pc:sldMk cId="2237603106" sldId="668"/>
            <ac:spMk id="17" creationId="{2D31BAF4-7E22-4B60-8198-C9DB4C0A5B41}"/>
          </ac:spMkLst>
        </pc:spChg>
        <pc:spChg chg="del">
          <ac:chgData name="Rajorshi Biswas" userId="13142dca-a5ef-41c4-97fb-2a21b1d61c2b" providerId="ADAL" clId="{88064023-B989-4559-9E23-FB90C9E51044}" dt="2018-11-29T17:19:17.359" v="15" actId="478"/>
          <ac:spMkLst>
            <pc:docMk/>
            <pc:sldMk cId="2237603106" sldId="668"/>
            <ac:spMk id="19" creationId="{250A5E03-DEE6-42C9-AA93-5D4BBCCDCA41}"/>
          </ac:spMkLst>
        </pc:spChg>
        <pc:spChg chg="del">
          <ac:chgData name="Rajorshi Biswas" userId="13142dca-a5ef-41c4-97fb-2a21b1d61c2b" providerId="ADAL" clId="{88064023-B989-4559-9E23-FB90C9E51044}" dt="2018-11-29T17:19:17.359" v="15" actId="478"/>
          <ac:spMkLst>
            <pc:docMk/>
            <pc:sldMk cId="2237603106" sldId="668"/>
            <ac:spMk id="20" creationId="{17706BC8-015F-48CE-A4B1-0D3BC3EC5684}"/>
          </ac:spMkLst>
        </pc:spChg>
        <pc:spChg chg="del">
          <ac:chgData name="Rajorshi Biswas" userId="13142dca-a5ef-41c4-97fb-2a21b1d61c2b" providerId="ADAL" clId="{88064023-B989-4559-9E23-FB90C9E51044}" dt="2018-11-29T17:19:17.359" v="15" actId="478"/>
          <ac:spMkLst>
            <pc:docMk/>
            <pc:sldMk cId="2237603106" sldId="668"/>
            <ac:spMk id="22" creationId="{9743E665-95E4-4AA0-BE16-7EBFD73FB21E}"/>
          </ac:spMkLst>
        </pc:spChg>
        <pc:spChg chg="del">
          <ac:chgData name="Rajorshi Biswas" userId="13142dca-a5ef-41c4-97fb-2a21b1d61c2b" providerId="ADAL" clId="{88064023-B989-4559-9E23-FB90C9E51044}" dt="2018-11-29T17:19:17.359" v="15" actId="478"/>
          <ac:spMkLst>
            <pc:docMk/>
            <pc:sldMk cId="2237603106" sldId="668"/>
            <ac:spMk id="23" creationId="{3C638C15-4DFB-4D20-93AC-FD4243074ADE}"/>
          </ac:spMkLst>
        </pc:spChg>
        <pc:spChg chg="del">
          <ac:chgData name="Rajorshi Biswas" userId="13142dca-a5ef-41c4-97fb-2a21b1d61c2b" providerId="ADAL" clId="{88064023-B989-4559-9E23-FB90C9E51044}" dt="2018-11-29T17:19:17.359" v="15" actId="478"/>
          <ac:spMkLst>
            <pc:docMk/>
            <pc:sldMk cId="2237603106" sldId="668"/>
            <ac:spMk id="24" creationId="{6542EA66-E058-46BE-9570-0C639317917D}"/>
          </ac:spMkLst>
        </pc:spChg>
        <pc:spChg chg="add del mod">
          <ac:chgData name="Rajorshi Biswas" userId="13142dca-a5ef-41c4-97fb-2a21b1d61c2b" providerId="ADAL" clId="{88064023-B989-4559-9E23-FB90C9E51044}" dt="2018-11-29T17:43:04.110" v="175" actId="478"/>
          <ac:spMkLst>
            <pc:docMk/>
            <pc:sldMk cId="2237603106" sldId="668"/>
            <ac:spMk id="28" creationId="{F9B11E30-6CEE-4FC5-82F0-EFA941A533A7}"/>
          </ac:spMkLst>
        </pc:spChg>
        <pc:spChg chg="del">
          <ac:chgData name="Rajorshi Biswas" userId="13142dca-a5ef-41c4-97fb-2a21b1d61c2b" providerId="ADAL" clId="{88064023-B989-4559-9E23-FB90C9E51044}" dt="2018-11-29T17:19:17.359" v="15" actId="478"/>
          <ac:spMkLst>
            <pc:docMk/>
            <pc:sldMk cId="2237603106" sldId="668"/>
            <ac:spMk id="29" creationId="{7DA787D9-C1F3-4D55-858C-AB9B08FFC566}"/>
          </ac:spMkLst>
        </pc:spChg>
        <pc:spChg chg="del">
          <ac:chgData name="Rajorshi Biswas" userId="13142dca-a5ef-41c4-97fb-2a21b1d61c2b" providerId="ADAL" clId="{88064023-B989-4559-9E23-FB90C9E51044}" dt="2018-11-29T17:19:17.359" v="15" actId="478"/>
          <ac:spMkLst>
            <pc:docMk/>
            <pc:sldMk cId="2237603106" sldId="668"/>
            <ac:spMk id="30" creationId="{83490AF5-CBE2-4D1F-9BD0-E636EC9DEEED}"/>
          </ac:spMkLst>
        </pc:spChg>
        <pc:spChg chg="del">
          <ac:chgData name="Rajorshi Biswas" userId="13142dca-a5ef-41c4-97fb-2a21b1d61c2b" providerId="ADAL" clId="{88064023-B989-4559-9E23-FB90C9E51044}" dt="2018-11-29T17:19:17.359" v="15" actId="478"/>
          <ac:spMkLst>
            <pc:docMk/>
            <pc:sldMk cId="2237603106" sldId="668"/>
            <ac:spMk id="31" creationId="{0D735D69-DDB1-43CA-9F69-2179EE969A30}"/>
          </ac:spMkLst>
        </pc:spChg>
        <pc:spChg chg="add del mod">
          <ac:chgData name="Rajorshi Biswas" userId="13142dca-a5ef-41c4-97fb-2a21b1d61c2b" providerId="ADAL" clId="{88064023-B989-4559-9E23-FB90C9E51044}" dt="2018-11-29T17:43:04.110" v="175" actId="478"/>
          <ac:spMkLst>
            <pc:docMk/>
            <pc:sldMk cId="2237603106" sldId="668"/>
            <ac:spMk id="34" creationId="{BEB39446-FDEB-49E5-B7B0-268AAAB11C05}"/>
          </ac:spMkLst>
        </pc:spChg>
        <pc:spChg chg="add del mod">
          <ac:chgData name="Rajorshi Biswas" userId="13142dca-a5ef-41c4-97fb-2a21b1d61c2b" providerId="ADAL" clId="{88064023-B989-4559-9E23-FB90C9E51044}" dt="2018-11-29T17:43:04.110" v="175" actId="478"/>
          <ac:spMkLst>
            <pc:docMk/>
            <pc:sldMk cId="2237603106" sldId="668"/>
            <ac:spMk id="35" creationId="{6B7A716B-D649-4135-A8E3-5AC050B4F944}"/>
          </ac:spMkLst>
        </pc:spChg>
        <pc:spChg chg="add del mod">
          <ac:chgData name="Rajorshi Biswas" userId="13142dca-a5ef-41c4-97fb-2a21b1d61c2b" providerId="ADAL" clId="{88064023-B989-4559-9E23-FB90C9E51044}" dt="2018-11-29T17:43:04.110" v="175" actId="478"/>
          <ac:spMkLst>
            <pc:docMk/>
            <pc:sldMk cId="2237603106" sldId="668"/>
            <ac:spMk id="36" creationId="{43EB3AC6-DAC2-486E-8443-25FDA1DEC635}"/>
          </ac:spMkLst>
        </pc:spChg>
        <pc:spChg chg="add del mod">
          <ac:chgData name="Rajorshi Biswas" userId="13142dca-a5ef-41c4-97fb-2a21b1d61c2b" providerId="ADAL" clId="{88064023-B989-4559-9E23-FB90C9E51044}" dt="2018-11-29T17:43:04.110" v="175" actId="478"/>
          <ac:spMkLst>
            <pc:docMk/>
            <pc:sldMk cId="2237603106" sldId="668"/>
            <ac:spMk id="38" creationId="{1CE6CD31-662E-4BEF-BE90-8989DCFE2404}"/>
          </ac:spMkLst>
        </pc:spChg>
        <pc:spChg chg="add del mod">
          <ac:chgData name="Rajorshi Biswas" userId="13142dca-a5ef-41c4-97fb-2a21b1d61c2b" providerId="ADAL" clId="{88064023-B989-4559-9E23-FB90C9E51044}" dt="2018-11-29T17:43:04.110" v="175" actId="478"/>
          <ac:spMkLst>
            <pc:docMk/>
            <pc:sldMk cId="2237603106" sldId="668"/>
            <ac:spMk id="39" creationId="{6B4DFF1B-9BAA-4096-AC67-8737380D8040}"/>
          </ac:spMkLst>
        </pc:spChg>
        <pc:spChg chg="add del mod">
          <ac:chgData name="Rajorshi Biswas" userId="13142dca-a5ef-41c4-97fb-2a21b1d61c2b" providerId="ADAL" clId="{88064023-B989-4559-9E23-FB90C9E51044}" dt="2018-11-29T17:43:04.110" v="175" actId="478"/>
          <ac:spMkLst>
            <pc:docMk/>
            <pc:sldMk cId="2237603106" sldId="668"/>
            <ac:spMk id="41" creationId="{4ECC637A-5FE9-4291-84CA-B1E89C3457B4}"/>
          </ac:spMkLst>
        </pc:spChg>
        <pc:spChg chg="add del mod">
          <ac:chgData name="Rajorshi Biswas" userId="13142dca-a5ef-41c4-97fb-2a21b1d61c2b" providerId="ADAL" clId="{88064023-B989-4559-9E23-FB90C9E51044}" dt="2018-11-29T17:38:03.235" v="156" actId="478"/>
          <ac:spMkLst>
            <pc:docMk/>
            <pc:sldMk cId="2237603106" sldId="668"/>
            <ac:spMk id="42" creationId="{4580FD37-837A-4024-AF6C-5262B6793741}"/>
          </ac:spMkLst>
        </pc:spChg>
        <pc:spChg chg="add mod">
          <ac:chgData name="Rajorshi Biswas" userId="13142dca-a5ef-41c4-97fb-2a21b1d61c2b" providerId="ADAL" clId="{88064023-B989-4559-9E23-FB90C9E51044}" dt="2018-11-29T18:54:31.406" v="264" actId="1076"/>
          <ac:spMkLst>
            <pc:docMk/>
            <pc:sldMk cId="2237603106" sldId="668"/>
            <ac:spMk id="43" creationId="{C44BA194-3B0C-429B-8655-EFDE16FA7EF5}"/>
          </ac:spMkLst>
        </pc:spChg>
        <pc:spChg chg="add mod">
          <ac:chgData name="Rajorshi Biswas" userId="13142dca-a5ef-41c4-97fb-2a21b1d61c2b" providerId="ADAL" clId="{88064023-B989-4559-9E23-FB90C9E51044}" dt="2018-11-29T18:55:47.290" v="364" actId="1035"/>
          <ac:spMkLst>
            <pc:docMk/>
            <pc:sldMk cId="2237603106" sldId="668"/>
            <ac:spMk id="44" creationId="{35D85D89-E3A7-440E-9C72-A061BF013F91}"/>
          </ac:spMkLst>
        </pc:spChg>
        <pc:spChg chg="del">
          <ac:chgData name="Rajorshi Biswas" userId="13142dca-a5ef-41c4-97fb-2a21b1d61c2b" providerId="ADAL" clId="{88064023-B989-4559-9E23-FB90C9E51044}" dt="2018-11-29T17:19:10.138" v="13" actId="478"/>
          <ac:spMkLst>
            <pc:docMk/>
            <pc:sldMk cId="2237603106" sldId="668"/>
            <ac:spMk id="123" creationId="{5F3D8D52-6410-4EAD-99C5-F4E89C8168B8}"/>
          </ac:spMkLst>
        </pc:spChg>
        <pc:spChg chg="del">
          <ac:chgData name="Rajorshi Biswas" userId="13142dca-a5ef-41c4-97fb-2a21b1d61c2b" providerId="ADAL" clId="{88064023-B989-4559-9E23-FB90C9E51044}" dt="2018-11-29T17:19:17.359" v="15" actId="478"/>
          <ac:spMkLst>
            <pc:docMk/>
            <pc:sldMk cId="2237603106" sldId="668"/>
            <ac:spMk id="170" creationId="{161E8B77-C3DC-44E8-8314-37118EAA1600}"/>
          </ac:spMkLst>
        </pc:spChg>
        <pc:spChg chg="mod">
          <ac:chgData name="Rajorshi Biswas" userId="13142dca-a5ef-41c4-97fb-2a21b1d61c2b" providerId="ADAL" clId="{88064023-B989-4559-9E23-FB90C9E51044}" dt="2018-11-29T18:57:31.514" v="380" actId="404"/>
          <ac:spMkLst>
            <pc:docMk/>
            <pc:sldMk cId="2237603106" sldId="668"/>
            <ac:spMk id="14338" creationId="{00000000-0000-0000-0000-000000000000}"/>
          </ac:spMkLst>
        </pc:spChg>
        <pc:picChg chg="add del mod">
          <ac:chgData name="Rajorshi Biswas" userId="13142dca-a5ef-41c4-97fb-2a21b1d61c2b" providerId="ADAL" clId="{88064023-B989-4559-9E23-FB90C9E51044}" dt="2018-11-29T17:43:04.110" v="175" actId="478"/>
          <ac:picMkLst>
            <pc:docMk/>
            <pc:sldMk cId="2237603106" sldId="668"/>
            <ac:picMk id="6" creationId="{0E6587D6-5F90-485B-A9C8-2E691EEDECAD}"/>
          </ac:picMkLst>
        </pc:picChg>
        <pc:picChg chg="add mod">
          <ac:chgData name="Rajorshi Biswas" userId="13142dca-a5ef-41c4-97fb-2a21b1d61c2b" providerId="ADAL" clId="{88064023-B989-4559-9E23-FB90C9E51044}" dt="2018-11-29T18:55:36.922" v="357" actId="1038"/>
          <ac:picMkLst>
            <pc:docMk/>
            <pc:sldMk cId="2237603106" sldId="668"/>
            <ac:picMk id="7" creationId="{80AD9A14-C562-46A7-ADA6-F71B223A39DA}"/>
          </ac:picMkLst>
        </pc:picChg>
        <pc:picChg chg="add mod">
          <ac:chgData name="Rajorshi Biswas" userId="13142dca-a5ef-41c4-97fb-2a21b1d61c2b" providerId="ADAL" clId="{88064023-B989-4559-9E23-FB90C9E51044}" dt="2018-11-29T18:55:41.572" v="361" actId="1037"/>
          <ac:picMkLst>
            <pc:docMk/>
            <pc:sldMk cId="2237603106" sldId="668"/>
            <ac:picMk id="9" creationId="{38796EAC-B3E5-4880-B00A-A4D00BE85ADF}"/>
          </ac:picMkLst>
        </pc:picChg>
        <pc:picChg chg="del">
          <ac:chgData name="Rajorshi Biswas" userId="13142dca-a5ef-41c4-97fb-2a21b1d61c2b" providerId="ADAL" clId="{88064023-B989-4559-9E23-FB90C9E51044}" dt="2018-11-29T17:19:17.359" v="15" actId="478"/>
          <ac:picMkLst>
            <pc:docMk/>
            <pc:sldMk cId="2237603106" sldId="668"/>
            <ac:picMk id="16" creationId="{B24FBD84-C6BF-4973-9553-7FBE18131575}"/>
          </ac:picMkLst>
        </pc:picChg>
        <pc:picChg chg="del mod">
          <ac:chgData name="Rajorshi Biswas" userId="13142dca-a5ef-41c4-97fb-2a21b1d61c2b" providerId="ADAL" clId="{88064023-B989-4559-9E23-FB90C9E51044}" dt="2018-11-29T17:19:17.359" v="15" actId="478"/>
          <ac:picMkLst>
            <pc:docMk/>
            <pc:sldMk cId="2237603106" sldId="668"/>
            <ac:picMk id="18" creationId="{A2C6C74C-E367-4FCF-A38F-7B95B2FF9EBB}"/>
          </ac:picMkLst>
        </pc:picChg>
        <pc:picChg chg="del">
          <ac:chgData name="Rajorshi Biswas" userId="13142dca-a5ef-41c4-97fb-2a21b1d61c2b" providerId="ADAL" clId="{88064023-B989-4559-9E23-FB90C9E51044}" dt="2018-11-29T17:19:17.359" v="15" actId="478"/>
          <ac:picMkLst>
            <pc:docMk/>
            <pc:sldMk cId="2237603106" sldId="668"/>
            <ac:picMk id="21" creationId="{95B6C80F-89DC-4267-A0DF-EF205FB127C8}"/>
          </ac:picMkLst>
        </pc:picChg>
        <pc:picChg chg="add del mod">
          <ac:chgData name="Rajorshi Biswas" userId="13142dca-a5ef-41c4-97fb-2a21b1d61c2b" providerId="ADAL" clId="{88064023-B989-4559-9E23-FB90C9E51044}" dt="2018-11-29T17:43:04.110" v="175" actId="478"/>
          <ac:picMkLst>
            <pc:docMk/>
            <pc:sldMk cId="2237603106" sldId="668"/>
            <ac:picMk id="27" creationId="{620A8A1B-AB4B-4AFD-8AE4-6D2A93315AF5}"/>
          </ac:picMkLst>
        </pc:picChg>
        <pc:cxnChg chg="del">
          <ac:chgData name="Rajorshi Biswas" userId="13142dca-a5ef-41c4-97fb-2a21b1d61c2b" providerId="ADAL" clId="{88064023-B989-4559-9E23-FB90C9E51044}" dt="2018-11-29T17:19:17.359" v="15" actId="478"/>
          <ac:cxnSpMkLst>
            <pc:docMk/>
            <pc:sldMk cId="2237603106" sldId="668"/>
            <ac:cxnSpMk id="32" creationId="{5847BDF9-18E6-4291-ACF4-BAC9ADB6DC3C}"/>
          </ac:cxnSpMkLst>
        </pc:cxnChg>
        <pc:cxnChg chg="del">
          <ac:chgData name="Rajorshi Biswas" userId="13142dca-a5ef-41c4-97fb-2a21b1d61c2b" providerId="ADAL" clId="{88064023-B989-4559-9E23-FB90C9E51044}" dt="2018-11-29T17:19:17.359" v="15" actId="478"/>
          <ac:cxnSpMkLst>
            <pc:docMk/>
            <pc:sldMk cId="2237603106" sldId="668"/>
            <ac:cxnSpMk id="33" creationId="{AEB62CAF-35CA-4F99-9E09-B0C8A7E26756}"/>
          </ac:cxnSpMkLst>
        </pc:cxnChg>
        <pc:cxnChg chg="del">
          <ac:chgData name="Rajorshi Biswas" userId="13142dca-a5ef-41c4-97fb-2a21b1d61c2b" providerId="ADAL" clId="{88064023-B989-4559-9E23-FB90C9E51044}" dt="2018-11-29T17:19:17.359" v="15" actId="478"/>
          <ac:cxnSpMkLst>
            <pc:docMk/>
            <pc:sldMk cId="2237603106" sldId="668"/>
            <ac:cxnSpMk id="37" creationId="{BE30E99C-48A9-47D9-B330-668E5986B143}"/>
          </ac:cxnSpMkLst>
        </pc:cxnChg>
        <pc:cxnChg chg="del">
          <ac:chgData name="Rajorshi Biswas" userId="13142dca-a5ef-41c4-97fb-2a21b1d61c2b" providerId="ADAL" clId="{88064023-B989-4559-9E23-FB90C9E51044}" dt="2018-11-29T17:19:17.359" v="15" actId="478"/>
          <ac:cxnSpMkLst>
            <pc:docMk/>
            <pc:sldMk cId="2237603106" sldId="668"/>
            <ac:cxnSpMk id="40" creationId="{2FFC657B-BC3E-487E-94C7-8D1915B58C4A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jor\Documents\NetBeansProjects\DDOS_MARKING\Book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lang="en-US" sz="1800">
                <a:latin typeface="Comic Sans MS" panose="030F0702030302020204" pitchFamily="66" charset="0"/>
              </a:rPr>
              <a:t>Comparison among different approaches</a:t>
            </a:r>
          </a:p>
        </c:rich>
      </c:tx>
      <c:layout>
        <c:manualLayout>
          <c:xMode val="edge"/>
          <c:yMode val="edge"/>
          <c:x val="0.12619047619047619"/>
          <c:y val="2.4887229740239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436162890540479E-2"/>
          <c:y val="0.12954022988505748"/>
          <c:w val="0.92176772507856253"/>
          <c:h val="0.71506629559236135"/>
        </c:manualLayout>
      </c:layout>
      <c:barChart>
        <c:barDir val="col"/>
        <c:grouping val="clustered"/>
        <c:varyColors val="0"/>
        <c:ser>
          <c:idx val="0"/>
          <c:order val="0"/>
          <c:tx>
            <c:v>Optimal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[Book1.xlsx]Sheet1!$P$96:$P$115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B4-4AD8-A36F-F3D21DEA7189}"/>
            </c:ext>
          </c:extLst>
        </c:ser>
        <c:ser>
          <c:idx val="1"/>
          <c:order val="1"/>
          <c:tx>
            <c:v>Greedy 2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[Book1.xlsx]Sheet1!$Q$96:$Q$115</c:f>
              <c:numCache>
                <c:formatCode>General</c:formatCode>
                <c:ptCount val="20"/>
                <c:pt idx="0">
                  <c:v>1.2611070456441089</c:v>
                </c:pt>
                <c:pt idx="1">
                  <c:v>1.2924797713362328</c:v>
                </c:pt>
                <c:pt idx="2">
                  <c:v>1.258233433856998</c:v>
                </c:pt>
                <c:pt idx="3">
                  <c:v>1.331986844284742</c:v>
                </c:pt>
                <c:pt idx="4">
                  <c:v>1.1651803486351917</c:v>
                </c:pt>
                <c:pt idx="5">
                  <c:v>1.2544735434160226</c:v>
                </c:pt>
                <c:pt idx="6">
                  <c:v>1.2634796424130019</c:v>
                </c:pt>
                <c:pt idx="7">
                  <c:v>1.021302114856548</c:v>
                </c:pt>
                <c:pt idx="8">
                  <c:v>1.3570633181599057</c:v>
                </c:pt>
                <c:pt idx="9">
                  <c:v>1.2223583915062666</c:v>
                </c:pt>
                <c:pt idx="10">
                  <c:v>1.3803877103416398</c:v>
                </c:pt>
                <c:pt idx="11">
                  <c:v>1.1805375415364741</c:v>
                </c:pt>
                <c:pt idx="12">
                  <c:v>1.2814278698941413</c:v>
                </c:pt>
                <c:pt idx="13">
                  <c:v>1.2003688184527428</c:v>
                </c:pt>
                <c:pt idx="14">
                  <c:v>1.5274763413720862</c:v>
                </c:pt>
                <c:pt idx="15">
                  <c:v>1.2936816206224733</c:v>
                </c:pt>
                <c:pt idx="16">
                  <c:v>1.2911710959720188</c:v>
                </c:pt>
                <c:pt idx="17">
                  <c:v>1.4414396978011199</c:v>
                </c:pt>
                <c:pt idx="18">
                  <c:v>1.3224265859934519</c:v>
                </c:pt>
                <c:pt idx="19">
                  <c:v>1.1795526565555357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B4-4AD8-A36F-F3D21DEA7189}"/>
            </c:ext>
          </c:extLst>
        </c:ser>
        <c:ser>
          <c:idx val="2"/>
          <c:order val="2"/>
          <c:tx>
            <c:v>Greedy 1</c:v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val>
            <c:numRef>
              <c:f>[Book1.xlsx]Sheet1!$R$96:$R$115</c:f>
              <c:numCache>
                <c:formatCode>General</c:formatCode>
                <c:ptCount val="20"/>
                <c:pt idx="0">
                  <c:v>2.1625968347350932</c:v>
                </c:pt>
                <c:pt idx="1">
                  <c:v>1.6938277119737593</c:v>
                </c:pt>
                <c:pt idx="2">
                  <c:v>1.5910005230371178</c:v>
                </c:pt>
                <c:pt idx="3">
                  <c:v>1.8170335362003409</c:v>
                </c:pt>
                <c:pt idx="4">
                  <c:v>2.4697004475420048</c:v>
                </c:pt>
                <c:pt idx="5">
                  <c:v>1.6937384274414928</c:v>
                </c:pt>
                <c:pt idx="6">
                  <c:v>1.48123944821916</c:v>
                </c:pt>
                <c:pt idx="7">
                  <c:v>2.9875778214138693</c:v>
                </c:pt>
                <c:pt idx="8">
                  <c:v>1.8771042868679531</c:v>
                </c:pt>
                <c:pt idx="9">
                  <c:v>1.5469433964165049</c:v>
                </c:pt>
                <c:pt idx="10">
                  <c:v>2.1902883098264381</c:v>
                </c:pt>
                <c:pt idx="11">
                  <c:v>1.3621011928163997</c:v>
                </c:pt>
                <c:pt idx="12">
                  <c:v>1.8454907719006568</c:v>
                </c:pt>
                <c:pt idx="13">
                  <c:v>1.4458498430408315</c:v>
                </c:pt>
                <c:pt idx="14">
                  <c:v>2.8881250487923928</c:v>
                </c:pt>
                <c:pt idx="15">
                  <c:v>1.784881690981857</c:v>
                </c:pt>
                <c:pt idx="16">
                  <c:v>1.8795833692112058</c:v>
                </c:pt>
                <c:pt idx="17">
                  <c:v>2.6512767337545178</c:v>
                </c:pt>
                <c:pt idx="18">
                  <c:v>1.7125262592180568</c:v>
                </c:pt>
                <c:pt idx="19">
                  <c:v>1.4259419580006218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B4-4AD8-A36F-F3D21DEA7189}"/>
            </c:ext>
          </c:extLst>
        </c:ser>
        <c:ser>
          <c:idx val="3"/>
          <c:order val="3"/>
          <c:tx>
            <c:v>Naive</c:v>
          </c:tx>
          <c:spPr>
            <a:solidFill>
              <a:srgbClr val="002060"/>
            </a:solidFill>
            <a:ln w="9525">
              <a:noFill/>
            </a:ln>
            <a:effectLst/>
          </c:spPr>
          <c:invertIfNegative val="0"/>
          <c:val>
            <c:numRef>
              <c:f>[Book1.xlsx]Sheet1!$S$96:$S$115</c:f>
              <c:numCache>
                <c:formatCode>General</c:formatCode>
                <c:ptCount val="20"/>
                <c:pt idx="0">
                  <c:v>4.4102887239526138</c:v>
                </c:pt>
                <c:pt idx="1">
                  <c:v>3.1241751374796287</c:v>
                </c:pt>
                <c:pt idx="2">
                  <c:v>2.5321339812987054</c:v>
                </c:pt>
                <c:pt idx="3">
                  <c:v>1.479439572451567</c:v>
                </c:pt>
                <c:pt idx="4">
                  <c:v>1.9554893537133726</c:v>
                </c:pt>
                <c:pt idx="5">
                  <c:v>2.7303691985424048</c:v>
                </c:pt>
                <c:pt idx="6">
                  <c:v>2.8581164344106664</c:v>
                </c:pt>
                <c:pt idx="7">
                  <c:v>4.4653774603068097</c:v>
                </c:pt>
                <c:pt idx="8">
                  <c:v>3.4150718473511121</c:v>
                </c:pt>
                <c:pt idx="9">
                  <c:v>2.4195415730850338</c:v>
                </c:pt>
                <c:pt idx="10">
                  <c:v>1.6892084785725359</c:v>
                </c:pt>
                <c:pt idx="11">
                  <c:v>1.3316937077697284</c:v>
                </c:pt>
                <c:pt idx="12">
                  <c:v>2.2672296925361342</c:v>
                </c:pt>
                <c:pt idx="13">
                  <c:v>2.2423036638744089</c:v>
                </c:pt>
                <c:pt idx="14">
                  <c:v>3.9007441660135966</c:v>
                </c:pt>
                <c:pt idx="15">
                  <c:v>2.9021649674184196</c:v>
                </c:pt>
                <c:pt idx="16">
                  <c:v>2.7516174429424818</c:v>
                </c:pt>
                <c:pt idx="17">
                  <c:v>2.5830979309148563</c:v>
                </c:pt>
                <c:pt idx="18">
                  <c:v>3.1981722741895275</c:v>
                </c:pt>
                <c:pt idx="19">
                  <c:v>2.5962398275868033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B4-4AD8-A36F-F3D21DEA7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4876888"/>
        <c:axId val="614881808"/>
      </c:barChart>
      <c:catAx>
        <c:axId val="614876888"/>
        <c:scaling>
          <c:orientation val="minMax"/>
        </c:scaling>
        <c:delete val="1"/>
        <c:axPos val="b"/>
        <c:majorTickMark val="none"/>
        <c:minorTickMark val="none"/>
        <c:tickLblPos val="nextTo"/>
        <c:crossAx val="614881808"/>
        <c:crosses val="autoZero"/>
        <c:auto val="1"/>
        <c:lblAlgn val="ctr"/>
        <c:lblOffset val="100"/>
        <c:noMultiLvlLbl val="0"/>
      </c:catAx>
      <c:valAx>
        <c:axId val="61488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876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065415540323335"/>
          <c:y val="0.91931916915557965"/>
          <c:w val="0.78283643683551452"/>
          <c:h val="8.06808308444203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0.22381</cdr:x>
      <cdr:y>0.84483</cdr:y>
    </cdr:from>
    <cdr:to>
      <cdr:x>0.80823</cdr:x>
      <cdr:y>0.91379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6780A1E-EA41-4611-B21F-B6F1C5C01294}"/>
            </a:ext>
          </a:extLst>
        </cdr:cNvPr>
        <cdr:cNvSpPr txBox="1"/>
      </cdr:nvSpPr>
      <cdr:spPr>
        <a:xfrm xmlns:a="http://schemas.openxmlformats.org/drawingml/2006/main">
          <a:off x="1371578" y="3733811"/>
          <a:ext cx="3581422" cy="30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dirty="0">
              <a:latin typeface="Comic Sans MS" panose="030F0702030302020204" pitchFamily="66" charset="0"/>
            </a:rPr>
            <a:t>Topologies (randomly generated)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7488" cy="350838"/>
          </a:xfrm>
          <a:prstGeom prst="rect">
            <a:avLst/>
          </a:prstGeom>
        </p:spPr>
        <p:txBody>
          <a:bodyPr vert="horz" wrap="square" lIns="90596" tIns="45298" rIns="90596" bIns="45298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Arial" charset="0"/>
              <a:buNone/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7325" y="0"/>
            <a:ext cx="4027488" cy="350838"/>
          </a:xfrm>
          <a:prstGeom prst="rect">
            <a:avLst/>
          </a:prstGeom>
        </p:spPr>
        <p:txBody>
          <a:bodyPr vert="horz" wrap="square" lIns="90596" tIns="45298" rIns="90596" bIns="45298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" charset="0"/>
              <a:buNone/>
              <a:defRPr sz="1100">
                <a:latin typeface="Arial" charset="0"/>
              </a:defRPr>
            </a:lvl1pPr>
          </a:lstStyle>
          <a:p>
            <a:pPr>
              <a:defRPr/>
            </a:pPr>
            <a:fld id="{20934B1F-D9F3-4960-A904-283E30F1F341}" type="datetimeFigureOut">
              <a:rPr lang="en-US" altLang="zh-CN"/>
              <a:pPr>
                <a:defRPr/>
              </a:pPr>
              <a:t>2/7/2020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7488" cy="350838"/>
          </a:xfrm>
          <a:prstGeom prst="rect">
            <a:avLst/>
          </a:prstGeom>
        </p:spPr>
        <p:txBody>
          <a:bodyPr vert="horz" wrap="square" lIns="90596" tIns="45298" rIns="90596" bIns="45298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Arial" charset="0"/>
              <a:buNone/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7325" y="6657975"/>
            <a:ext cx="4027488" cy="350838"/>
          </a:xfrm>
          <a:prstGeom prst="rect">
            <a:avLst/>
          </a:prstGeom>
        </p:spPr>
        <p:txBody>
          <a:bodyPr vert="horz" wrap="square" lIns="90596" tIns="45298" rIns="90596" bIns="45298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1100"/>
            </a:lvl1pPr>
          </a:lstStyle>
          <a:p>
            <a:pPr>
              <a:defRPr/>
            </a:pPr>
            <a:fld id="{A79C2080-0242-4C2B-8385-7D05F04B86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6924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1"/>
          <p:cNvSpPr>
            <a:spLocks noChangeArrowheads="1"/>
          </p:cNvSpPr>
          <p:nvPr/>
        </p:nvSpPr>
        <p:spPr bwMode="auto">
          <a:xfrm>
            <a:off x="0" y="0"/>
            <a:ext cx="9296400" cy="7010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596" tIns="45298" rIns="90596" bIns="45298" anchor="ctr"/>
          <a:lstStyle>
            <a:lvl1pPr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altLang="zh-CN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4027488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73" tIns="46363" rIns="92373" bIns="46363" numCol="1" anchor="t" anchorCtr="0" compatLnSpc="1">
            <a:prstTxWarp prst="textNoShape">
              <a:avLst/>
            </a:prstTxWarp>
          </a:bodyPr>
          <a:lstStyle>
            <a:lvl1pPr eaLnBrk="1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14375" algn="l"/>
                <a:tab pos="1431925" algn="l"/>
                <a:tab pos="2149475" algn="l"/>
                <a:tab pos="2865438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265738" y="0"/>
            <a:ext cx="40259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73" tIns="46363" rIns="92373" bIns="46363" numCol="1" anchor="t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14375" algn="l"/>
                <a:tab pos="1431925" algn="l"/>
                <a:tab pos="2149475" algn="l"/>
                <a:tab pos="2865438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10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94013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0275" y="3330575"/>
            <a:ext cx="7435850" cy="315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73" tIns="46363" rIns="92373" bIns="46363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6657975"/>
            <a:ext cx="4027488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73" tIns="46363" rIns="92373" bIns="46363" numCol="1" anchor="b" anchorCtr="0" compatLnSpc="1">
            <a:prstTxWarp prst="textNoShape">
              <a:avLst/>
            </a:prstTxWarp>
          </a:bodyPr>
          <a:lstStyle>
            <a:lvl1pPr eaLnBrk="1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14375" algn="l"/>
                <a:tab pos="1431925" algn="l"/>
                <a:tab pos="2149475" algn="l"/>
                <a:tab pos="2865438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5265738" y="6657975"/>
            <a:ext cx="40259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73" tIns="46363" rIns="92373" bIns="46363" numCol="1" anchor="b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14375" algn="l"/>
                <a:tab pos="1431925" algn="l"/>
                <a:tab pos="2149475" algn="l"/>
                <a:tab pos="28654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6CD1E71-5E1F-43A1-846E-9804E68D7EFB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642382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A92E69C2-2F52-412E-B84A-C84E6F9594E5}" type="slidenum">
              <a:rPr lang="zh-CN" altLang="en-GB" sz="1100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</a:t>
            </a:fld>
            <a:endParaRPr lang="en-GB" altLang="zh-CN" sz="1100"/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1566863" y="525463"/>
            <a:ext cx="6162675" cy="2628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596" tIns="45298" rIns="90596" bIns="45298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body"/>
          </p:nvPr>
        </p:nvSpPr>
        <p:spPr>
          <a:xfrm>
            <a:off x="930275" y="3330575"/>
            <a:ext cx="7437438" cy="3154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89" tIns="45294" rIns="90589" bIns="45294" anchor="ctr"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99631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10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89283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11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129656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12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711486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13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775650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14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782036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15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294724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16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818085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17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636397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18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115093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19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925708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2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0202070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20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472781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26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2522280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27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852204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3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900118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4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185943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5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002416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6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016280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7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044956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8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386647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9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096416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02F23-DEFD-43F0-BF76-B0888509F949}" type="datetime1">
              <a:rPr lang="en-US" altLang="zh-CN" smtClean="0"/>
              <a:pPr>
                <a:defRPr/>
              </a:pPr>
              <a:t>2/7/2020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3D3C5-529C-475B-AF41-C5E25A59D115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24202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4C5DA-68B3-4E69-BC0D-74DBB1B03084}" type="datetime1">
              <a:rPr lang="en-US" altLang="zh-CN" smtClean="0"/>
              <a:pPr>
                <a:defRPr/>
              </a:pPr>
              <a:t>2/7/2020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8328D-729F-4D11-9FF6-D4353851C861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7608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5813" cy="49101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101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710CF-483B-4E09-A28F-B14315874E3F}" type="datetime1">
              <a:rPr lang="en-US" altLang="zh-CN" smtClean="0"/>
              <a:pPr>
                <a:defRPr/>
              </a:pPr>
              <a:t>2/7/2020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13979-0197-45D6-86A8-CE978D4D5B54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018605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0813" cy="19319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18165-8BDC-4756-9D9D-6F0610906264}" type="datetime1">
              <a:rPr lang="en-US" altLang="zh-CN" smtClean="0"/>
              <a:pPr>
                <a:defRPr/>
              </a:pPr>
              <a:t>2/7/2020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6B302-04C6-47CB-909D-31985DBB5DB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889220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tabLst/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83443D90-6409-43F3-99EA-17BE533B1BD1}" type="datetime1">
              <a:rPr lang="en-US" altLang="zh-CN" smtClean="0"/>
              <a:pPr>
                <a:defRPr/>
              </a:pPr>
              <a:t>2/7/2020</a:t>
            </a:fld>
            <a:endParaRPr lang="en-GB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06E2E-1602-4DA9-A0CC-68C41D5EDFE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08980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26D40-46BD-45FC-863A-7FFA301A1190}" type="datetime1">
              <a:rPr lang="en-US" altLang="zh-CN" smtClean="0"/>
              <a:pPr>
                <a:defRPr/>
              </a:pPr>
              <a:t>2/7/2020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5344A-700D-4191-A7BE-A4E77826CF3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22732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67448-2DA7-40E7-9143-769839BAE434}" type="datetime1">
              <a:rPr lang="en-US" altLang="zh-CN" smtClean="0"/>
              <a:pPr>
                <a:defRPr/>
              </a:pPr>
              <a:t>2/7/2020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7DAF3-135B-4939-8DC8-4D4163081E1B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03407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E2E44-3981-4798-AA64-1A76A8EFD0FF}" type="datetime1">
              <a:rPr lang="en-US" altLang="zh-CN" smtClean="0"/>
              <a:pPr>
                <a:defRPr/>
              </a:pPr>
              <a:t>2/7/2020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0C6A7-E118-4E66-9B0F-0A50E0CB917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11949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40345-B96B-49C1-87E5-78927EE336C3}" type="datetime1">
              <a:rPr lang="en-US" altLang="zh-CN" smtClean="0"/>
              <a:pPr>
                <a:defRPr/>
              </a:pPr>
              <a:t>2/7/2020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FB7BE-4841-46A5-BEC7-C0255306E37B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986407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B12A8-1F07-4DB7-B8D4-D7E0EBCEAA83}" type="datetime1">
              <a:rPr lang="en-US" altLang="zh-CN" smtClean="0"/>
              <a:pPr>
                <a:defRPr/>
              </a:pPr>
              <a:t>2/7/2020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7A390-991A-4849-A62A-6886E2062010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82958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BA795-0741-4427-8609-770C0C23B222}" type="datetime1">
              <a:rPr lang="en-US" altLang="zh-CN" smtClean="0"/>
              <a:pPr>
                <a:defRPr/>
              </a:pPr>
              <a:t>2/7/2020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12BEC-C9CF-4AAE-A701-458BA3ADF82B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04359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40E1F-BCCD-4CDE-BC9C-C69B7085165F}" type="datetime1">
              <a:rPr lang="en-US" altLang="zh-CN" smtClean="0"/>
              <a:pPr>
                <a:defRPr/>
              </a:pPr>
              <a:t>2/7/2020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53703-EC48-4A19-8ED1-014937B8B972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75856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5D320-A90B-4109-97E9-9CBF17B0BCAB}" type="datetime1">
              <a:rPr lang="en-US" altLang="zh-CN" smtClean="0"/>
              <a:pPr>
                <a:defRPr/>
              </a:pPr>
              <a:t>2/7/2020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E9D62-4096-44B1-9BED-2AEDD6CBEFEA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74524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1658938" y="1600200"/>
            <a:ext cx="6835775" cy="3198813"/>
            <a:chOff x="1045" y="1008"/>
            <a:chExt cx="4306" cy="2015"/>
          </a:xfrm>
        </p:grpSpPr>
        <p:sp>
          <p:nvSpPr>
            <p:cNvPr id="2" name="Oval 2"/>
            <p:cNvSpPr>
              <a:spLocks noChangeArrowheads="1"/>
            </p:cNvSpPr>
            <p:nvPr/>
          </p:nvSpPr>
          <p:spPr bwMode="auto">
            <a:xfrm flipH="1">
              <a:off x="4392" y="1008"/>
              <a:ext cx="960" cy="96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3" name="Oval 3"/>
            <p:cNvSpPr>
              <a:spLocks noChangeArrowheads="1"/>
            </p:cNvSpPr>
            <p:nvPr/>
          </p:nvSpPr>
          <p:spPr bwMode="auto">
            <a:xfrm flipH="1">
              <a:off x="3264" y="1008"/>
              <a:ext cx="960" cy="96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4" name="Oval 4"/>
            <p:cNvSpPr>
              <a:spLocks noChangeArrowheads="1"/>
            </p:cNvSpPr>
            <p:nvPr/>
          </p:nvSpPr>
          <p:spPr bwMode="auto">
            <a:xfrm flipH="1">
              <a:off x="2136" y="1008"/>
              <a:ext cx="960" cy="960"/>
            </a:xfrm>
            <a:prstGeom prst="ellipse">
              <a:avLst/>
            </a:prstGeom>
            <a:noFill/>
            <a:ln w="28440">
              <a:solidFill>
                <a:srgbClr val="D9D8E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2059" name="Oval 5"/>
            <p:cNvSpPr>
              <a:spLocks noChangeArrowheads="1"/>
            </p:cNvSpPr>
            <p:nvPr/>
          </p:nvSpPr>
          <p:spPr bwMode="auto">
            <a:xfrm flipH="1">
              <a:off x="2136" y="2064"/>
              <a:ext cx="960" cy="96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2060" name="Oval 6"/>
            <p:cNvSpPr>
              <a:spLocks noChangeArrowheads="1"/>
            </p:cNvSpPr>
            <p:nvPr/>
          </p:nvSpPr>
          <p:spPr bwMode="auto">
            <a:xfrm flipH="1">
              <a:off x="1045" y="2064"/>
              <a:ext cx="960" cy="96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2061" name="Oval 7"/>
            <p:cNvSpPr>
              <a:spLocks noChangeArrowheads="1"/>
            </p:cNvSpPr>
            <p:nvPr/>
          </p:nvSpPr>
          <p:spPr bwMode="auto">
            <a:xfrm flipH="1">
              <a:off x="4392" y="2064"/>
              <a:ext cx="960" cy="960"/>
            </a:xfrm>
            <a:prstGeom prst="ellipse">
              <a:avLst/>
            </a:prstGeom>
            <a:noFill/>
            <a:ln w="28440">
              <a:solidFill>
                <a:srgbClr val="D9D8E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</p:grp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0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36A6F6A-B66C-4ED6-B3C7-BF03D80B4F57}" type="datetime1">
              <a:rPr lang="en-US" altLang="zh-CN" smtClean="0"/>
              <a:pPr>
                <a:defRPr/>
              </a:pPr>
              <a:t>2/7/2020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 sz="1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5EFBFCF-64E1-4177-85FA-E8561C334E0D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  <p:sp>
        <p:nvSpPr>
          <p:cNvPr id="205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19200"/>
            <a:ext cx="7770813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the title text format</a:t>
            </a:r>
          </a:p>
        </p:txBody>
      </p:sp>
      <p:sp>
        <p:nvSpPr>
          <p:cNvPr id="2055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the outline text format</a:t>
            </a:r>
          </a:p>
          <a:p>
            <a:pPr lvl="1"/>
            <a:r>
              <a:rPr lang="en-GB" altLang="zh-CN"/>
              <a:t>Second Outline Level</a:t>
            </a:r>
          </a:p>
          <a:p>
            <a:pPr lvl="2"/>
            <a:r>
              <a:rPr lang="en-GB" altLang="zh-CN"/>
              <a:t>Third Outline Level</a:t>
            </a:r>
          </a:p>
          <a:p>
            <a:pPr lvl="3"/>
            <a:r>
              <a:rPr lang="en-GB" altLang="zh-CN"/>
              <a:t>Fourth Outline Level</a:t>
            </a:r>
          </a:p>
          <a:p>
            <a:pPr lvl="4"/>
            <a:r>
              <a:rPr lang="en-GB" altLang="zh-CN"/>
              <a:t>Fifth Outline Level</a:t>
            </a:r>
          </a:p>
          <a:p>
            <a:pPr lvl="4"/>
            <a:r>
              <a:rPr lang="en-GB" altLang="zh-CN"/>
              <a:t>Sixth Outline Level</a:t>
            </a:r>
          </a:p>
          <a:p>
            <a:pPr lvl="4"/>
            <a:r>
              <a:rPr lang="en-GB" altLang="zh-CN"/>
              <a:t>Seventh Outline Level</a:t>
            </a:r>
          </a:p>
          <a:p>
            <a:pPr lvl="4"/>
            <a:r>
              <a:rPr lang="en-GB" altLang="zh-CN"/>
              <a:t>Eighth Outline Level</a:t>
            </a:r>
          </a:p>
          <a:p>
            <a:pPr lvl="4"/>
            <a:r>
              <a:rPr lang="en-GB" altLang="zh-CN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0" r:id="rId1"/>
    <p:sldLayoutId id="2147485541" r:id="rId2"/>
    <p:sldLayoutId id="2147485542" r:id="rId3"/>
    <p:sldLayoutId id="2147485543" r:id="rId4"/>
    <p:sldLayoutId id="2147485544" r:id="rId5"/>
    <p:sldLayoutId id="2147485545" r:id="rId6"/>
    <p:sldLayoutId id="2147485546" r:id="rId7"/>
    <p:sldLayoutId id="2147485547" r:id="rId8"/>
    <p:sldLayoutId id="2147485548" r:id="rId9"/>
    <p:sldLayoutId id="2147485549" r:id="rId10"/>
    <p:sldLayoutId id="2147485550" r:id="rId11"/>
    <p:sldLayoutId id="2147485551" r:id="rId12"/>
    <p:sldLayoutId id="2147485552" r:id="rId13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9pPr>
    </p:titleStyle>
    <p:bodyStyle>
      <a:lvl1pPr marL="341313" indent="-341313" algn="l" defTabSz="457200" rtl="0" eaLnBrk="0" fontAlgn="base" hangingPunct="0">
        <a:spcBef>
          <a:spcPts val="800"/>
        </a:spcBef>
        <a:spcAft>
          <a:spcPct val="0"/>
        </a:spcAft>
        <a:buClr>
          <a:srgbClr val="CCCCFF"/>
        </a:buClr>
        <a:buSzPct val="80000"/>
        <a:buFont typeface="Wingdings" panose="05000000000000000000" pitchFamily="2" charset="2"/>
        <a:buChar char="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spcBef>
          <a:spcPts val="675"/>
        </a:spcBef>
        <a:spcAft>
          <a:spcPct val="0"/>
        </a:spcAft>
        <a:buClr>
          <a:srgbClr val="CCCCFF"/>
        </a:buClr>
        <a:buSzPct val="70000"/>
        <a:buFont typeface="Wingdings" panose="05000000000000000000" pitchFamily="2" charset="2"/>
        <a:buChar char=""/>
        <a:defRPr sz="27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spcBef>
          <a:spcPts val="575"/>
        </a:spcBef>
        <a:spcAft>
          <a:spcPct val="0"/>
        </a:spcAft>
        <a:buClr>
          <a:srgbClr val="CCCCFF"/>
        </a:buClr>
        <a:buSzPct val="65000"/>
        <a:buFont typeface="Wingdings" panose="05000000000000000000" pitchFamily="2" charset="2"/>
        <a:buChar char=""/>
        <a:defRPr sz="23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CCCCFF"/>
        </a:buClr>
        <a:buSzPct val="100000"/>
        <a:buFont typeface="Arial" panose="020B0604020202020204" pitchFamily="34" charset="0"/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anose="05000000000000000000" pitchFamily="2" charset="2"/>
        <a:buChar char="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264366"/>
            <a:ext cx="8839200" cy="1933575"/>
          </a:xfrm>
        </p:spPr>
        <p:txBody>
          <a:bodyPr/>
          <a:lstStyle/>
          <a:p>
            <a:pPr algn="r">
              <a:defRPr/>
            </a:pPr>
            <a:r>
              <a:rPr lang="en-US" sz="3600" dirty="0">
                <a:latin typeface="Comic Sans MS"/>
                <a:ea typeface="Comic Sans MS"/>
                <a:cs typeface="Comic Sans MS"/>
                <a:sym typeface="Comic Sans MS"/>
              </a:rPr>
              <a:t>Filter Assignment Policy Against Distributed Denial-of-Service Attack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99306" y="3827027"/>
            <a:ext cx="7543800" cy="1820862"/>
          </a:xfrm>
        </p:spPr>
        <p:txBody>
          <a:bodyPr lIns="90000" tIns="46800" rIns="90000" bIns="46800"/>
          <a:lstStyle/>
          <a:p>
            <a:pPr marL="0" indent="0" algn="r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sz="2800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Rajorshi Biswas</a:t>
            </a:r>
            <a:r>
              <a:rPr lang="en-GB" altLang="zh-CN" sz="28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and </a:t>
            </a:r>
            <a:r>
              <a:rPr lang="en-GB" altLang="zh-CN" sz="2800" dirty="0" err="1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Jie</a:t>
            </a:r>
            <a:r>
              <a:rPr lang="en-GB" altLang="zh-CN" sz="2800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Wu</a:t>
            </a:r>
          </a:p>
          <a:p>
            <a:pPr marL="0" indent="0" algn="r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sz="1800" dirty="0">
                <a:latin typeface="Comic Sans MS" panose="030F0702030302020204" pitchFamily="66" charset="0"/>
                <a:ea typeface="宋体" panose="02010600030101010101" pitchFamily="2" charset="-122"/>
              </a:rPr>
              <a:t>Dept. of Computer and Info. Sciences</a:t>
            </a:r>
          </a:p>
          <a:p>
            <a:pPr marL="0" indent="0" algn="r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sz="1800" dirty="0">
                <a:latin typeface="Comic Sans MS" panose="030F0702030302020204" pitchFamily="66" charset="0"/>
                <a:ea typeface="宋体" panose="02010600030101010101" pitchFamily="2" charset="-122"/>
              </a:rPr>
              <a:t>Temple University</a:t>
            </a:r>
          </a:p>
          <a:p>
            <a:pPr marL="0" indent="0" algn="r"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en-GB" sz="2400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6148" name="Picture 7" descr="TempleU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43400"/>
            <a:ext cx="10366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17463"/>
            <a:ext cx="8386762" cy="776429"/>
          </a:xfrm>
        </p:spPr>
        <p:txBody>
          <a:bodyPr/>
          <a:lstStyle/>
          <a:p>
            <a:r>
              <a:rPr lang="en-US" altLang="en-US" sz="3600" dirty="0">
                <a:latin typeface="Comic Sans MS" panose="030F0702030302020204" pitchFamily="66" charset="0"/>
              </a:rPr>
              <a:t>Naive Approximation (Top-down)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Content Placeholder 2">
                <a:extLst>
                  <a:ext uri="{FF2B5EF4-FFF2-40B4-BE49-F238E27FC236}">
                    <a16:creationId xmlns:a16="http://schemas.microsoft.com/office/drawing/2014/main" id="{5F3D8D52-6410-4EAD-99C5-F4E89C8168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3754" y="1267781"/>
                <a:ext cx="7924800" cy="1332849"/>
              </a:xfrm>
            </p:spPr>
            <p:txBody>
              <a:bodyPr/>
              <a:lstStyle/>
              <a:p>
                <a:r>
                  <a:rPr lang="en-US" sz="1800" dirty="0">
                    <a:latin typeface="Comic Sans MS" panose="030F0702030302020204" pitchFamily="66" charset="0"/>
                  </a:rPr>
                  <a:t>Start from the root. Expand node with highest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total</m:t>
                        </m:r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traffic</m:t>
                        </m:r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load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number</m:t>
                        </m:r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branches</m:t>
                        </m:r>
                      </m:den>
                    </m:f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until K number of filters are assigned.</a:t>
                </a:r>
              </a:p>
              <a:p>
                <a:r>
                  <a:rPr lang="en-US" sz="1800" dirty="0">
                    <a:latin typeface="Comic Sans MS" panose="030F0702030302020204" pitchFamily="66" charset="0"/>
                  </a:rPr>
                  <a:t>Complexity: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3" name="Content Placeholder 2">
                <a:extLst>
                  <a:ext uri="{FF2B5EF4-FFF2-40B4-BE49-F238E27FC236}">
                    <a16:creationId xmlns:a16="http://schemas.microsoft.com/office/drawing/2014/main" id="{5F3D8D52-6410-4EAD-99C5-F4E89C8168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3754" y="1267781"/>
                <a:ext cx="7924800" cy="1332849"/>
              </a:xfrm>
              <a:blipFill>
                <a:blip r:embed="rId3"/>
                <a:stretch>
                  <a:fillRect l="-1308" t="-457" r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A939F381-AB43-4E26-A2C6-EA675F2A1414}"/>
              </a:ext>
            </a:extLst>
          </p:cNvPr>
          <p:cNvSpPr/>
          <p:nvPr/>
        </p:nvSpPr>
        <p:spPr bwMode="auto">
          <a:xfrm>
            <a:off x="2173545" y="2916774"/>
            <a:ext cx="339945" cy="311227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94D005-B994-4BAE-BFD3-792379C3F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500646"/>
            <a:ext cx="1992134" cy="19502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992B80-3564-451D-A372-9C385098B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5294" y="2438400"/>
            <a:ext cx="1992134" cy="19502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56EC0BE-41B8-4D69-B492-011BEF13989E}"/>
              </a:ext>
            </a:extLst>
          </p:cNvPr>
          <p:cNvSpPr/>
          <p:nvPr/>
        </p:nvSpPr>
        <p:spPr bwMode="auto">
          <a:xfrm>
            <a:off x="4557239" y="2854528"/>
            <a:ext cx="339945" cy="311227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8577F8-81C0-47BC-B52F-4AC1FF38B63F}"/>
              </a:ext>
            </a:extLst>
          </p:cNvPr>
          <p:cNvSpPr/>
          <p:nvPr/>
        </p:nvSpPr>
        <p:spPr bwMode="auto">
          <a:xfrm>
            <a:off x="4131732" y="3278714"/>
            <a:ext cx="339945" cy="311227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3D37964-39FC-4744-9AA2-C03D8BC5F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858" y="2438400"/>
            <a:ext cx="1992134" cy="195021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93B0B4A-A483-40F9-B965-E14A870D52CC}"/>
              </a:ext>
            </a:extLst>
          </p:cNvPr>
          <p:cNvSpPr/>
          <p:nvPr/>
        </p:nvSpPr>
        <p:spPr bwMode="auto">
          <a:xfrm>
            <a:off x="7661055" y="3683309"/>
            <a:ext cx="339945" cy="311227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AFB51E-4C48-486E-882E-7AEE1ADBA75B}"/>
              </a:ext>
            </a:extLst>
          </p:cNvPr>
          <p:cNvSpPr/>
          <p:nvPr/>
        </p:nvSpPr>
        <p:spPr bwMode="auto">
          <a:xfrm>
            <a:off x="6364298" y="3278714"/>
            <a:ext cx="339945" cy="311227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69FE0FE-34A4-43BC-B372-B7403A9D1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427" y="4685986"/>
            <a:ext cx="1992134" cy="195021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76CE1B1-AB72-461B-8F89-383DD537D261}"/>
              </a:ext>
            </a:extLst>
          </p:cNvPr>
          <p:cNvSpPr/>
          <p:nvPr/>
        </p:nvSpPr>
        <p:spPr bwMode="auto">
          <a:xfrm>
            <a:off x="4343400" y="5937173"/>
            <a:ext cx="339945" cy="311227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3F0CD7-68D4-425F-9047-92A1F5A54714}"/>
              </a:ext>
            </a:extLst>
          </p:cNvPr>
          <p:cNvSpPr/>
          <p:nvPr/>
        </p:nvSpPr>
        <p:spPr bwMode="auto">
          <a:xfrm>
            <a:off x="3056866" y="5526300"/>
            <a:ext cx="339945" cy="311227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CDBD5BB-53B1-499B-9792-2C4AA3497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992" y="4685986"/>
            <a:ext cx="1992134" cy="195021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292F99B-F0BF-4C5F-9F7B-190DD8CB6057}"/>
              </a:ext>
            </a:extLst>
          </p:cNvPr>
          <p:cNvSpPr/>
          <p:nvPr/>
        </p:nvSpPr>
        <p:spPr bwMode="auto">
          <a:xfrm>
            <a:off x="6586189" y="5930895"/>
            <a:ext cx="339945" cy="311227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F32C9D-35FC-4552-AE50-B4F1450D049F}"/>
              </a:ext>
            </a:extLst>
          </p:cNvPr>
          <p:cNvSpPr/>
          <p:nvPr/>
        </p:nvSpPr>
        <p:spPr bwMode="auto">
          <a:xfrm>
            <a:off x="5299885" y="5938361"/>
            <a:ext cx="339945" cy="311227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1D0FF4-B37E-402A-B312-8247B9C53600}"/>
              </a:ext>
            </a:extLst>
          </p:cNvPr>
          <p:cNvSpPr/>
          <p:nvPr/>
        </p:nvSpPr>
        <p:spPr bwMode="auto">
          <a:xfrm>
            <a:off x="3071471" y="5941462"/>
            <a:ext cx="339945" cy="311227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97E3614-B96A-4B0F-9C89-C4A886856D02}"/>
              </a:ext>
            </a:extLst>
          </p:cNvPr>
          <p:cNvSpPr/>
          <p:nvPr/>
        </p:nvSpPr>
        <p:spPr bwMode="auto">
          <a:xfrm>
            <a:off x="4873431" y="5943645"/>
            <a:ext cx="339945" cy="311227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420CF6-749F-4E06-9CE5-709E4D553AC6}"/>
              </a:ext>
            </a:extLst>
          </p:cNvPr>
          <p:cNvSpPr txBox="1"/>
          <p:nvPr/>
        </p:nvSpPr>
        <p:spPr>
          <a:xfrm>
            <a:off x="2840223" y="2575481"/>
            <a:ext cx="135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Expand 7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14D7C9D-1580-43A8-9719-463F1045BFAB}"/>
              </a:ext>
            </a:extLst>
          </p:cNvPr>
          <p:cNvCxnSpPr>
            <a:cxnSpLocks/>
            <a:stCxn id="5" idx="1"/>
          </p:cNvCxnSpPr>
          <p:nvPr/>
        </p:nvCxnSpPr>
        <p:spPr bwMode="auto">
          <a:xfrm flipH="1">
            <a:off x="2605333" y="2760147"/>
            <a:ext cx="234890" cy="25950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616824A-2D11-41D6-8430-AA4C1E71F65C}"/>
              </a:ext>
            </a:extLst>
          </p:cNvPr>
          <p:cNvSpPr txBox="1"/>
          <p:nvPr/>
        </p:nvSpPr>
        <p:spPr>
          <a:xfrm>
            <a:off x="5323646" y="2575585"/>
            <a:ext cx="135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Expand 5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D10C9AC-73F3-45A4-AB03-DC4AED457B2F}"/>
              </a:ext>
            </a:extLst>
          </p:cNvPr>
          <p:cNvCxnSpPr>
            <a:cxnSpLocks/>
            <a:stCxn id="36" idx="2"/>
          </p:cNvCxnSpPr>
          <p:nvPr/>
        </p:nvCxnSpPr>
        <p:spPr bwMode="auto">
          <a:xfrm>
            <a:off x="5999035" y="2944917"/>
            <a:ext cx="352264" cy="32126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5D02120-0EAD-48E9-BC8B-2A5E8943186F}"/>
              </a:ext>
            </a:extLst>
          </p:cNvPr>
          <p:cNvSpPr txBox="1"/>
          <p:nvPr/>
        </p:nvSpPr>
        <p:spPr>
          <a:xfrm>
            <a:off x="7239534" y="5880256"/>
            <a:ext cx="632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K=3</a:t>
            </a:r>
          </a:p>
        </p:txBody>
      </p:sp>
    </p:spTree>
    <p:extLst>
      <p:ext uri="{BB962C8B-B14F-4D97-AF65-F5344CB8AC3E}">
        <p14:creationId xmlns:p14="http://schemas.microsoft.com/office/powerpoint/2010/main" val="157616388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17463"/>
            <a:ext cx="8386762" cy="1141412"/>
          </a:xfrm>
        </p:spPr>
        <p:txBody>
          <a:bodyPr/>
          <a:lstStyle/>
          <a:p>
            <a:r>
              <a:rPr lang="en-US" altLang="en-US" sz="3600" dirty="0">
                <a:latin typeface="Comic Sans MS" panose="030F0702030302020204" pitchFamily="66" charset="0"/>
              </a:rPr>
              <a:t>Greedy Approximation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Content Placeholder 2">
                <a:extLst>
                  <a:ext uri="{FF2B5EF4-FFF2-40B4-BE49-F238E27FC236}">
                    <a16:creationId xmlns:a16="http://schemas.microsoft.com/office/drawing/2014/main" id="{5F3D8D52-6410-4EAD-99C5-F4E89C8168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6936" y="1676400"/>
                <a:ext cx="8478464" cy="1371600"/>
              </a:xfrm>
            </p:spPr>
            <p:txBody>
              <a:bodyPr/>
              <a:lstStyle/>
              <a:p>
                <a:r>
                  <a:rPr lang="en-US" sz="1800" dirty="0">
                    <a:latin typeface="Comic Sans MS" panose="030F0702030302020204" pitchFamily="66" charset="0"/>
                  </a:rPr>
                  <a:t>Start from the root. Pick the highest weighted node and  recalculate weight. Continue until K nodes are picked.  Remove already covered nodes.</a:t>
                </a:r>
              </a:p>
              <a:p>
                <a:r>
                  <a:rPr lang="en-US" sz="1800" dirty="0">
                    <a:latin typeface="Comic Sans MS" panose="030F0702030302020204" pitchFamily="66" charset="0"/>
                  </a:rPr>
                  <a:t>Weight=</a:t>
                </a:r>
                <a:r>
                  <a:rPr lang="en-US" sz="1800" dirty="0" err="1">
                    <a:latin typeface="Comic Sans MS" panose="030F0702030302020204" pitchFamily="66" charset="0"/>
                  </a:rPr>
                  <a:t>distance_to_the_first_filter</a:t>
                </a:r>
                <a:r>
                  <a:rPr lang="en-US" sz="1800" dirty="0">
                    <a:latin typeface="Comic Sans MS" panose="030F0702030302020204" pitchFamily="66" charset="0"/>
                  </a:rPr>
                  <a:t> x load</a:t>
                </a:r>
              </a:p>
              <a:p>
                <a:r>
                  <a:rPr lang="en-US" sz="1800" dirty="0">
                    <a:latin typeface="Comic Sans MS" panose="030F0702030302020204" pitchFamily="66" charset="0"/>
                  </a:rPr>
                  <a:t>Complexity: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𝑁𝐾</m:t>
                        </m:r>
                      </m:e>
                    </m:d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endParaRPr lang="en-US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3" name="Content Placeholder 2">
                <a:extLst>
                  <a:ext uri="{FF2B5EF4-FFF2-40B4-BE49-F238E27FC236}">
                    <a16:creationId xmlns:a16="http://schemas.microsoft.com/office/drawing/2014/main" id="{5F3D8D52-6410-4EAD-99C5-F4E89C8168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6936" y="1676400"/>
                <a:ext cx="8478464" cy="1371600"/>
              </a:xfrm>
              <a:blipFill>
                <a:blip r:embed="rId3"/>
                <a:stretch>
                  <a:fillRect l="-1222" t="-5333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D590079-3DAC-4D47-A69D-4573EA566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040488"/>
              </p:ext>
            </p:extLst>
          </p:nvPr>
        </p:nvGraphicFramePr>
        <p:xfrm>
          <a:off x="381000" y="5445920"/>
          <a:ext cx="1998820" cy="73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9764">
                  <a:extLst>
                    <a:ext uri="{9D8B030D-6E8A-4147-A177-3AD203B41FA5}">
                      <a16:colId xmlns:a16="http://schemas.microsoft.com/office/drawing/2014/main" val="3046813151"/>
                    </a:ext>
                  </a:extLst>
                </a:gridCol>
                <a:gridCol w="399764">
                  <a:extLst>
                    <a:ext uri="{9D8B030D-6E8A-4147-A177-3AD203B41FA5}">
                      <a16:colId xmlns:a16="http://schemas.microsoft.com/office/drawing/2014/main" val="3905175744"/>
                    </a:ext>
                  </a:extLst>
                </a:gridCol>
                <a:gridCol w="399764">
                  <a:extLst>
                    <a:ext uri="{9D8B030D-6E8A-4147-A177-3AD203B41FA5}">
                      <a16:colId xmlns:a16="http://schemas.microsoft.com/office/drawing/2014/main" val="2431461893"/>
                    </a:ext>
                  </a:extLst>
                </a:gridCol>
                <a:gridCol w="399764">
                  <a:extLst>
                    <a:ext uri="{9D8B030D-6E8A-4147-A177-3AD203B41FA5}">
                      <a16:colId xmlns:a16="http://schemas.microsoft.com/office/drawing/2014/main" val="358695558"/>
                    </a:ext>
                  </a:extLst>
                </a:gridCol>
                <a:gridCol w="399764">
                  <a:extLst>
                    <a:ext uri="{9D8B030D-6E8A-4147-A177-3AD203B41FA5}">
                      <a16:colId xmlns:a16="http://schemas.microsoft.com/office/drawing/2014/main" val="3489210629"/>
                    </a:ext>
                  </a:extLst>
                </a:gridCol>
              </a:tblGrid>
              <a:tr h="2681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341013"/>
                  </a:ext>
                </a:extLst>
              </a:tr>
              <a:tr h="2681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82765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3576F33-7E46-40B7-A469-24BA0BB08B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034245"/>
              </p:ext>
            </p:extLst>
          </p:nvPr>
        </p:nvGraphicFramePr>
        <p:xfrm>
          <a:off x="2590800" y="5445920"/>
          <a:ext cx="1998820" cy="73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9764">
                  <a:extLst>
                    <a:ext uri="{9D8B030D-6E8A-4147-A177-3AD203B41FA5}">
                      <a16:colId xmlns:a16="http://schemas.microsoft.com/office/drawing/2014/main" val="3046813151"/>
                    </a:ext>
                  </a:extLst>
                </a:gridCol>
                <a:gridCol w="399764">
                  <a:extLst>
                    <a:ext uri="{9D8B030D-6E8A-4147-A177-3AD203B41FA5}">
                      <a16:colId xmlns:a16="http://schemas.microsoft.com/office/drawing/2014/main" val="3905175744"/>
                    </a:ext>
                  </a:extLst>
                </a:gridCol>
                <a:gridCol w="399764">
                  <a:extLst>
                    <a:ext uri="{9D8B030D-6E8A-4147-A177-3AD203B41FA5}">
                      <a16:colId xmlns:a16="http://schemas.microsoft.com/office/drawing/2014/main" val="2431461893"/>
                    </a:ext>
                  </a:extLst>
                </a:gridCol>
                <a:gridCol w="399764">
                  <a:extLst>
                    <a:ext uri="{9D8B030D-6E8A-4147-A177-3AD203B41FA5}">
                      <a16:colId xmlns:a16="http://schemas.microsoft.com/office/drawing/2014/main" val="358695558"/>
                    </a:ext>
                  </a:extLst>
                </a:gridCol>
                <a:gridCol w="399764">
                  <a:extLst>
                    <a:ext uri="{9D8B030D-6E8A-4147-A177-3AD203B41FA5}">
                      <a16:colId xmlns:a16="http://schemas.microsoft.com/office/drawing/2014/main" val="3489210629"/>
                    </a:ext>
                  </a:extLst>
                </a:gridCol>
              </a:tblGrid>
              <a:tr h="2681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341013"/>
                  </a:ext>
                </a:extLst>
              </a:tr>
              <a:tr h="26818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827653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B4C8D38-3040-4ABE-AE97-916EA93199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180079"/>
              </p:ext>
            </p:extLst>
          </p:nvPr>
        </p:nvGraphicFramePr>
        <p:xfrm>
          <a:off x="4724400" y="5445920"/>
          <a:ext cx="1998820" cy="73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9764">
                  <a:extLst>
                    <a:ext uri="{9D8B030D-6E8A-4147-A177-3AD203B41FA5}">
                      <a16:colId xmlns:a16="http://schemas.microsoft.com/office/drawing/2014/main" val="3046813151"/>
                    </a:ext>
                  </a:extLst>
                </a:gridCol>
                <a:gridCol w="399764">
                  <a:extLst>
                    <a:ext uri="{9D8B030D-6E8A-4147-A177-3AD203B41FA5}">
                      <a16:colId xmlns:a16="http://schemas.microsoft.com/office/drawing/2014/main" val="3905175744"/>
                    </a:ext>
                  </a:extLst>
                </a:gridCol>
                <a:gridCol w="399764">
                  <a:extLst>
                    <a:ext uri="{9D8B030D-6E8A-4147-A177-3AD203B41FA5}">
                      <a16:colId xmlns:a16="http://schemas.microsoft.com/office/drawing/2014/main" val="2431461893"/>
                    </a:ext>
                  </a:extLst>
                </a:gridCol>
                <a:gridCol w="399764">
                  <a:extLst>
                    <a:ext uri="{9D8B030D-6E8A-4147-A177-3AD203B41FA5}">
                      <a16:colId xmlns:a16="http://schemas.microsoft.com/office/drawing/2014/main" val="358695558"/>
                    </a:ext>
                  </a:extLst>
                </a:gridCol>
                <a:gridCol w="399764">
                  <a:extLst>
                    <a:ext uri="{9D8B030D-6E8A-4147-A177-3AD203B41FA5}">
                      <a16:colId xmlns:a16="http://schemas.microsoft.com/office/drawing/2014/main" val="3489210629"/>
                    </a:ext>
                  </a:extLst>
                </a:gridCol>
              </a:tblGrid>
              <a:tr h="2681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341013"/>
                  </a:ext>
                </a:extLst>
              </a:tr>
              <a:tr h="2681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827653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884657DA-34D3-4817-B7E0-9965596127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812528"/>
              </p:ext>
            </p:extLst>
          </p:nvPr>
        </p:nvGraphicFramePr>
        <p:xfrm>
          <a:off x="6858000" y="5445920"/>
          <a:ext cx="1998820" cy="73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9764">
                  <a:extLst>
                    <a:ext uri="{9D8B030D-6E8A-4147-A177-3AD203B41FA5}">
                      <a16:colId xmlns:a16="http://schemas.microsoft.com/office/drawing/2014/main" val="3046813151"/>
                    </a:ext>
                  </a:extLst>
                </a:gridCol>
                <a:gridCol w="399764">
                  <a:extLst>
                    <a:ext uri="{9D8B030D-6E8A-4147-A177-3AD203B41FA5}">
                      <a16:colId xmlns:a16="http://schemas.microsoft.com/office/drawing/2014/main" val="3905175744"/>
                    </a:ext>
                  </a:extLst>
                </a:gridCol>
                <a:gridCol w="399764">
                  <a:extLst>
                    <a:ext uri="{9D8B030D-6E8A-4147-A177-3AD203B41FA5}">
                      <a16:colId xmlns:a16="http://schemas.microsoft.com/office/drawing/2014/main" val="2431461893"/>
                    </a:ext>
                  </a:extLst>
                </a:gridCol>
                <a:gridCol w="399764">
                  <a:extLst>
                    <a:ext uri="{9D8B030D-6E8A-4147-A177-3AD203B41FA5}">
                      <a16:colId xmlns:a16="http://schemas.microsoft.com/office/drawing/2014/main" val="358695558"/>
                    </a:ext>
                  </a:extLst>
                </a:gridCol>
                <a:gridCol w="399764">
                  <a:extLst>
                    <a:ext uri="{9D8B030D-6E8A-4147-A177-3AD203B41FA5}">
                      <a16:colId xmlns:a16="http://schemas.microsoft.com/office/drawing/2014/main" val="3489210629"/>
                    </a:ext>
                  </a:extLst>
                </a:gridCol>
              </a:tblGrid>
              <a:tr h="2681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341013"/>
                  </a:ext>
                </a:extLst>
              </a:tr>
              <a:tr h="2681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827653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BC3EAEA3-95CD-46E1-B211-7A4796F956D3}"/>
              </a:ext>
            </a:extLst>
          </p:cNvPr>
          <p:cNvGrpSpPr/>
          <p:nvPr/>
        </p:nvGrpSpPr>
        <p:grpSpPr>
          <a:xfrm>
            <a:off x="413240" y="3352801"/>
            <a:ext cx="8478464" cy="1905000"/>
            <a:chOff x="413240" y="3352800"/>
            <a:chExt cx="10017368" cy="236920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48E15DE-FEEE-4034-935A-22279F921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3240" y="3352800"/>
              <a:ext cx="2361620" cy="2369201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02A0C2E-5667-4961-895F-E0407F9DFFE5}"/>
                </a:ext>
              </a:extLst>
            </p:cNvPr>
            <p:cNvSpPr/>
            <p:nvPr/>
          </p:nvSpPr>
          <p:spPr bwMode="auto">
            <a:xfrm>
              <a:off x="1360178" y="3859824"/>
              <a:ext cx="392422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4154FAC-5CE4-4F4D-9165-62CED84F4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2380" y="3352800"/>
              <a:ext cx="2361620" cy="2369201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BBB9BD7-5FDF-4067-A7B4-EAA8F5D8E960}"/>
                </a:ext>
              </a:extLst>
            </p:cNvPr>
            <p:cNvSpPr/>
            <p:nvPr/>
          </p:nvSpPr>
          <p:spPr bwMode="auto">
            <a:xfrm>
              <a:off x="3429000" y="4876800"/>
              <a:ext cx="392422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BFF613F-DA28-4969-9EB9-8BBEF8960F33}"/>
                </a:ext>
              </a:extLst>
            </p:cNvPr>
            <p:cNvSpPr/>
            <p:nvPr/>
          </p:nvSpPr>
          <p:spPr bwMode="auto">
            <a:xfrm>
              <a:off x="3942186" y="3868616"/>
              <a:ext cx="392422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2EAB892-79AD-4FBC-B501-2F14C80A2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18640" y="3352800"/>
              <a:ext cx="2361620" cy="2369201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B3F7391-D6D0-4ED2-BC9B-53C7E0016D81}"/>
                </a:ext>
              </a:extLst>
            </p:cNvPr>
            <p:cNvSpPr/>
            <p:nvPr/>
          </p:nvSpPr>
          <p:spPr bwMode="auto">
            <a:xfrm>
              <a:off x="5975260" y="4876800"/>
              <a:ext cx="392422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BF1DEE8-B0A4-4856-B447-2EB72A83F22D}"/>
                </a:ext>
              </a:extLst>
            </p:cNvPr>
            <p:cNvSpPr/>
            <p:nvPr/>
          </p:nvSpPr>
          <p:spPr bwMode="auto">
            <a:xfrm>
              <a:off x="6488446" y="3868616"/>
              <a:ext cx="392422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53A8F18-315D-4F3C-8E01-153F888CD871}"/>
                </a:ext>
              </a:extLst>
            </p:cNvPr>
            <p:cNvSpPr/>
            <p:nvPr/>
          </p:nvSpPr>
          <p:spPr bwMode="auto">
            <a:xfrm>
              <a:off x="5477608" y="4876800"/>
              <a:ext cx="392422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2D1CB53-4120-4D67-A2A3-A7EACEBD6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42032" y="3352800"/>
              <a:ext cx="2361620" cy="2369201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BEC7D80-BA7A-4C50-B925-89A4EAA01F7B}"/>
                </a:ext>
              </a:extLst>
            </p:cNvPr>
            <p:cNvSpPr/>
            <p:nvPr/>
          </p:nvSpPr>
          <p:spPr bwMode="auto">
            <a:xfrm>
              <a:off x="8498652" y="4876800"/>
              <a:ext cx="392422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8F6CC89-ACDF-4E28-9C41-9C9B4BA6585C}"/>
                </a:ext>
              </a:extLst>
            </p:cNvPr>
            <p:cNvSpPr/>
            <p:nvPr/>
          </p:nvSpPr>
          <p:spPr bwMode="auto">
            <a:xfrm>
              <a:off x="10038186" y="4876800"/>
              <a:ext cx="392422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FDA33E4-85BE-4D0D-AEDA-157B064EC90D}"/>
                </a:ext>
              </a:extLst>
            </p:cNvPr>
            <p:cNvSpPr/>
            <p:nvPr/>
          </p:nvSpPr>
          <p:spPr bwMode="auto">
            <a:xfrm>
              <a:off x="8001000" y="4876800"/>
              <a:ext cx="392422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0D5A0C7-149C-4546-B106-E438CFA263D4}"/>
              </a:ext>
            </a:extLst>
          </p:cNvPr>
          <p:cNvSpPr txBox="1"/>
          <p:nvPr/>
        </p:nvSpPr>
        <p:spPr>
          <a:xfrm>
            <a:off x="562708" y="6229545"/>
            <a:ext cx="154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Select root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A52C62B-3B33-4AFC-B21F-1D9A1EB1E20C}"/>
              </a:ext>
            </a:extLst>
          </p:cNvPr>
          <p:cNvSpPr txBox="1"/>
          <p:nvPr/>
        </p:nvSpPr>
        <p:spPr>
          <a:xfrm>
            <a:off x="2743200" y="6260068"/>
            <a:ext cx="154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Select 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D1C97F6-4436-43D1-851B-75665945B545}"/>
              </a:ext>
            </a:extLst>
          </p:cNvPr>
          <p:cNvSpPr txBox="1"/>
          <p:nvPr/>
        </p:nvSpPr>
        <p:spPr>
          <a:xfrm>
            <a:off x="4923692" y="6259474"/>
            <a:ext cx="154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Select 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0C726E7-05ED-4C69-8154-5B77CF833C60}"/>
              </a:ext>
            </a:extLst>
          </p:cNvPr>
          <p:cNvSpPr txBox="1"/>
          <p:nvPr/>
        </p:nvSpPr>
        <p:spPr>
          <a:xfrm>
            <a:off x="6723221" y="6298535"/>
            <a:ext cx="2260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Select 4, remove 7</a:t>
            </a:r>
          </a:p>
        </p:txBody>
      </p:sp>
    </p:spTree>
    <p:extLst>
      <p:ext uri="{BB962C8B-B14F-4D97-AF65-F5344CB8AC3E}">
        <p14:creationId xmlns:p14="http://schemas.microsoft.com/office/powerpoint/2010/main" val="317993089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17463"/>
            <a:ext cx="8386762" cy="932358"/>
          </a:xfrm>
        </p:spPr>
        <p:txBody>
          <a:bodyPr/>
          <a:lstStyle/>
          <a:p>
            <a:r>
              <a:rPr lang="en-US" altLang="en-US" sz="3600" dirty="0">
                <a:latin typeface="Comic Sans MS" panose="030F0702030302020204" pitchFamily="66" charset="0"/>
              </a:rPr>
              <a:t>Greedy Approximation 2 (Bottom-up)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Content Placeholder 2">
                <a:extLst>
                  <a:ext uri="{FF2B5EF4-FFF2-40B4-BE49-F238E27FC236}">
                    <a16:creationId xmlns:a16="http://schemas.microsoft.com/office/drawing/2014/main" id="{5F3D8D52-6410-4EAD-99C5-F4E89C8168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8686800" cy="1489302"/>
              </a:xfrm>
            </p:spPr>
            <p:txBody>
              <a:bodyPr/>
              <a:lstStyle/>
              <a:p>
                <a:r>
                  <a:rPr lang="en-US" sz="2000" dirty="0">
                    <a:latin typeface="Comic Sans MS" panose="030F0702030302020204" pitchFamily="66" charset="0"/>
                  </a:rPr>
                  <a:t>Start by selecting all non-white entry nodes. Continue merging a pair of filters which add least penalty until the total assignment is K and put the merged filter on their least common ancestor. </a:t>
                </a:r>
              </a:p>
              <a:p>
                <a:r>
                  <a:rPr lang="en-US" sz="2000" dirty="0">
                    <a:latin typeface="Comic Sans MS" panose="030F0702030302020204" pitchFamily="66" charset="0"/>
                  </a:rPr>
                  <a:t>Complexity: </a:t>
                </a:r>
                <a14:m>
                  <m:oMath xmlns:m="http://schemas.openxmlformats.org/officeDocument/2006/math">
                    <m:r>
                      <a:rPr lang="en-US" sz="15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5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15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15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15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sz="15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500" dirty="0">
                  <a:latin typeface="Comic Sans MS" panose="030F0702030302020204" pitchFamily="66" charset="0"/>
                </a:endParaRPr>
              </a:p>
              <a:p>
                <a:pPr lvl="1"/>
                <a:r>
                  <a:rPr lang="en-US" sz="1500" dirty="0">
                    <a:latin typeface="Comic Sans MS" panose="030F0702030302020204" pitchFamily="66" charset="0"/>
                  </a:rPr>
                  <a:t>Using heap: </a:t>
                </a:r>
                <a14:m>
                  <m:oMath xmlns:m="http://schemas.openxmlformats.org/officeDocument/2006/math">
                    <m:r>
                      <a:rPr lang="en-US" sz="15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5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5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15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5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  <m:sup>
                        <m:r>
                          <a:rPr lang="en-US" sz="15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15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500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5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15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1500" dirty="0">
                  <a:latin typeface="Comic Sans MS" panose="030F0702030302020204" pitchFamily="66" charset="0"/>
                </a:endParaRPr>
              </a:p>
              <a:p>
                <a:endParaRPr lang="en-US" sz="2000" dirty="0">
                  <a:latin typeface="Comic Sans MS" panose="030F0702030302020204" pitchFamily="66" charset="0"/>
                </a:endParaRPr>
              </a:p>
              <a:p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3" name="Content Placeholder 2">
                <a:extLst>
                  <a:ext uri="{FF2B5EF4-FFF2-40B4-BE49-F238E27FC236}">
                    <a16:creationId xmlns:a16="http://schemas.microsoft.com/office/drawing/2014/main" id="{5F3D8D52-6410-4EAD-99C5-F4E89C8168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8686800" cy="1489302"/>
              </a:xfrm>
              <a:blipFill>
                <a:blip r:embed="rId3"/>
                <a:stretch>
                  <a:fillRect l="-1333" t="-5328" r="-140" b="-17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utoShape 3">
            <a:extLst>
              <a:ext uri="{FF2B5EF4-FFF2-40B4-BE49-F238E27FC236}">
                <a16:creationId xmlns:a16="http://schemas.microsoft.com/office/drawing/2014/main" id="{A89C555E-0BF1-404F-B347-288290A8DD4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711700" y="1828800"/>
            <a:ext cx="412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161E8B77-C3DC-44E8-8314-37118EAA1600}"/>
              </a:ext>
            </a:extLst>
          </p:cNvPr>
          <p:cNvSpPr txBox="1"/>
          <p:nvPr/>
        </p:nvSpPr>
        <p:spPr>
          <a:xfrm>
            <a:off x="288609" y="5338929"/>
            <a:ext cx="2288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Penalty (1,2)=4+15</a:t>
            </a:r>
          </a:p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Penalty (2,4)=6+15x2=36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Penalty (1,4)=4x2+3x2=14</a:t>
            </a:r>
            <a:r>
              <a:rPr lang="en-US" sz="1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E20830-5926-4662-8DDC-A0AA3B3F9531}"/>
              </a:ext>
            </a:extLst>
          </p:cNvPr>
          <p:cNvSpPr txBox="1"/>
          <p:nvPr/>
        </p:nvSpPr>
        <p:spPr>
          <a:xfrm>
            <a:off x="1633550" y="6178354"/>
            <a:ext cx="628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Penalty= Amount of contamination increase for  a merge.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24FBD84-C6BF-4973-9553-7FBE18131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40" y="3352801"/>
            <a:ext cx="1998819" cy="1905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D31BAF4-7E22-4B60-8198-C9DB4C0A5B41}"/>
              </a:ext>
            </a:extLst>
          </p:cNvPr>
          <p:cNvSpPr/>
          <p:nvPr/>
        </p:nvSpPr>
        <p:spPr bwMode="auto">
          <a:xfrm>
            <a:off x="381000" y="4578201"/>
            <a:ext cx="332137" cy="30635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2C6C74C-E367-4FCF-A38F-7B95B2FF9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3352801"/>
            <a:ext cx="1998819" cy="1905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50A5E03-DEE6-42C9-AA93-5D4BBCCDCA41}"/>
              </a:ext>
            </a:extLst>
          </p:cNvPr>
          <p:cNvSpPr/>
          <p:nvPr/>
        </p:nvSpPr>
        <p:spPr bwMode="auto">
          <a:xfrm>
            <a:off x="4196472" y="4578201"/>
            <a:ext cx="332137" cy="30635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706BC8-015F-48CE-A4B1-0D3BC3EC5684}"/>
              </a:ext>
            </a:extLst>
          </p:cNvPr>
          <p:cNvSpPr/>
          <p:nvPr/>
        </p:nvSpPr>
        <p:spPr bwMode="auto">
          <a:xfrm>
            <a:off x="4626575" y="3767552"/>
            <a:ext cx="332137" cy="30635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5B6C80F-89DC-4267-A0DF-EF205FB12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181" y="3352801"/>
            <a:ext cx="1998819" cy="1905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C638C15-4DFB-4D20-93AC-FD4243074ADE}"/>
              </a:ext>
            </a:extLst>
          </p:cNvPr>
          <p:cNvSpPr/>
          <p:nvPr/>
        </p:nvSpPr>
        <p:spPr bwMode="auto">
          <a:xfrm>
            <a:off x="7585002" y="3767552"/>
            <a:ext cx="332137" cy="30635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DA787D9-C1F3-4D55-858C-AB9B08FFC566}"/>
              </a:ext>
            </a:extLst>
          </p:cNvPr>
          <p:cNvSpPr/>
          <p:nvPr/>
        </p:nvSpPr>
        <p:spPr bwMode="auto">
          <a:xfrm>
            <a:off x="801025" y="4578201"/>
            <a:ext cx="332137" cy="30635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3490AF5-CBE2-4D1F-9BD0-E636EC9DEEED}"/>
              </a:ext>
            </a:extLst>
          </p:cNvPr>
          <p:cNvSpPr/>
          <p:nvPr/>
        </p:nvSpPr>
        <p:spPr bwMode="auto">
          <a:xfrm>
            <a:off x="2107387" y="4578201"/>
            <a:ext cx="332137" cy="30635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735D69-DDB1-43CA-9F69-2179EE969A30}"/>
              </a:ext>
            </a:extLst>
          </p:cNvPr>
          <p:cNvSpPr txBox="1"/>
          <p:nvPr/>
        </p:nvSpPr>
        <p:spPr>
          <a:xfrm>
            <a:off x="3733800" y="5468275"/>
            <a:ext cx="2288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Penalty (2,7)=15x2+0=30 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847BDF9-18E6-4291-ACF4-BAC9ADB6DC3C}"/>
              </a:ext>
            </a:extLst>
          </p:cNvPr>
          <p:cNvCxnSpPr>
            <a:cxnSpLocks/>
          </p:cNvCxnSpPr>
          <p:nvPr/>
        </p:nvCxnSpPr>
        <p:spPr bwMode="auto">
          <a:xfrm flipV="1">
            <a:off x="553720" y="3886200"/>
            <a:ext cx="684873" cy="65747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EB62CAF-35CA-4F99-9E09-B0C8A7E2675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590794" y="3933857"/>
            <a:ext cx="655596" cy="60981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E30E99C-48A9-47D9-B330-668E5986B143}"/>
              </a:ext>
            </a:extLst>
          </p:cNvPr>
          <p:cNvCxnSpPr>
            <a:cxnSpLocks/>
          </p:cNvCxnSpPr>
          <p:nvPr/>
        </p:nvCxnSpPr>
        <p:spPr bwMode="auto">
          <a:xfrm flipV="1">
            <a:off x="4322445" y="4305301"/>
            <a:ext cx="0" cy="25402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FFC657B-BC3E-487E-94C7-8D1915B58C4A}"/>
              </a:ext>
            </a:extLst>
          </p:cNvPr>
          <p:cNvCxnSpPr>
            <a:cxnSpLocks/>
          </p:cNvCxnSpPr>
          <p:nvPr/>
        </p:nvCxnSpPr>
        <p:spPr bwMode="auto">
          <a:xfrm flipV="1">
            <a:off x="4290713" y="3886200"/>
            <a:ext cx="335862" cy="33356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581D2BE-E3AA-4075-B0CF-E73F06DA4F19}"/>
              </a:ext>
            </a:extLst>
          </p:cNvPr>
          <p:cNvSpPr txBox="1"/>
          <p:nvPr/>
        </p:nvSpPr>
        <p:spPr>
          <a:xfrm>
            <a:off x="914400" y="594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K=3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43E665-95E4-4AA0-BE16-7EBFD73FB21E}"/>
              </a:ext>
            </a:extLst>
          </p:cNvPr>
          <p:cNvSpPr txBox="1"/>
          <p:nvPr/>
        </p:nvSpPr>
        <p:spPr>
          <a:xfrm>
            <a:off x="4419600" y="5791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K=2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42EA66-E058-46BE-9570-0C639317917D}"/>
              </a:ext>
            </a:extLst>
          </p:cNvPr>
          <p:cNvSpPr txBox="1"/>
          <p:nvPr/>
        </p:nvSpPr>
        <p:spPr>
          <a:xfrm>
            <a:off x="7467600" y="5715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K=1</a:t>
            </a:r>
          </a:p>
        </p:txBody>
      </p:sp>
    </p:spTree>
    <p:extLst>
      <p:ext uri="{BB962C8B-B14F-4D97-AF65-F5344CB8AC3E}">
        <p14:creationId xmlns:p14="http://schemas.microsoft.com/office/powerpoint/2010/main" val="95080442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17463"/>
            <a:ext cx="8386762" cy="932358"/>
          </a:xfrm>
        </p:spPr>
        <p:txBody>
          <a:bodyPr/>
          <a:lstStyle/>
          <a:p>
            <a:r>
              <a:rPr lang="en-US" altLang="en-US" sz="3200" dirty="0">
                <a:latin typeface="Comic Sans MS" panose="030F0702030302020204" pitchFamily="66" charset="0"/>
              </a:rPr>
              <a:t>Greedy Approximation 2 is Not Optimal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AD9A14-C562-46A7-ADA6-F71B223A3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" y="2057400"/>
            <a:ext cx="3985346" cy="26272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5D2828-5047-44DD-847B-128BFAF6A130}"/>
              </a:ext>
            </a:extLst>
          </p:cNvPr>
          <p:cNvSpPr txBox="1"/>
          <p:nvPr/>
        </p:nvSpPr>
        <p:spPr>
          <a:xfrm>
            <a:off x="922106" y="49530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Greedy Approximation 2</a:t>
            </a: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K=10</a:t>
            </a: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Contamination=9.7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796EAC-B3E5-4880-B00A-A4D00BE85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057400"/>
            <a:ext cx="3930033" cy="25908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C44BA194-3B0C-429B-8655-EFDE16FA7EF5}"/>
              </a:ext>
            </a:extLst>
          </p:cNvPr>
          <p:cNvSpPr txBox="1"/>
          <p:nvPr/>
        </p:nvSpPr>
        <p:spPr>
          <a:xfrm>
            <a:off x="5715000" y="48768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Optimal </a:t>
            </a: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K=10</a:t>
            </a: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Contamination=9.1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9A8024-B187-46B8-9CCD-D16E3C7C7485}"/>
              </a:ext>
            </a:extLst>
          </p:cNvPr>
          <p:cNvSpPr/>
          <p:nvPr/>
        </p:nvSpPr>
        <p:spPr bwMode="auto">
          <a:xfrm>
            <a:off x="381000" y="1905000"/>
            <a:ext cx="4114800" cy="457200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5D85D89-E3A7-440E-9C72-A061BF013F91}"/>
              </a:ext>
            </a:extLst>
          </p:cNvPr>
          <p:cNvSpPr/>
          <p:nvPr/>
        </p:nvSpPr>
        <p:spPr bwMode="auto">
          <a:xfrm>
            <a:off x="4729162" y="1905000"/>
            <a:ext cx="4114800" cy="457200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603106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17463"/>
            <a:ext cx="8386762" cy="1141412"/>
          </a:xfrm>
        </p:spPr>
        <p:txBody>
          <a:bodyPr/>
          <a:lstStyle/>
          <a:p>
            <a:r>
              <a:rPr lang="en-US" altLang="en-US" sz="3600" dirty="0">
                <a:latin typeface="Comic Sans MS" panose="030F0702030302020204" pitchFamily="66" charset="0"/>
              </a:rPr>
              <a:t>Source-based and Destination-based filters</a:t>
            </a:r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A89C555E-0BF1-404F-B347-288290A8DD4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711699" y="1828800"/>
            <a:ext cx="4143375" cy="382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119AB2F-9154-4FD9-8A20-B1DA2137A15B}"/>
              </a:ext>
            </a:extLst>
          </p:cNvPr>
          <p:cNvSpPr txBox="1">
            <a:spLocks/>
          </p:cNvSpPr>
          <p:nvPr/>
        </p:nvSpPr>
        <p:spPr bwMode="auto">
          <a:xfrm>
            <a:off x="457200" y="2057400"/>
            <a:ext cx="4495799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2000" kern="0" dirty="0">
                <a:latin typeface="Comic Sans MS" panose="030F0702030302020204" pitchFamily="66" charset="0"/>
              </a:rPr>
              <a:t>Source-based filter</a:t>
            </a:r>
          </a:p>
          <a:p>
            <a:pPr lvl="1"/>
            <a:r>
              <a:rPr lang="en-US" sz="1500" kern="0" dirty="0">
                <a:latin typeface="Comic Sans MS" panose="030F0702030302020204" pitchFamily="66" charset="0"/>
              </a:rPr>
              <a:t>Filtered by source address of packet.</a:t>
            </a:r>
          </a:p>
          <a:p>
            <a:pPr lvl="1"/>
            <a:r>
              <a:rPr lang="en-US" sz="1500" kern="0" dirty="0">
                <a:latin typeface="Comic Sans MS" panose="030F0702030302020204" pitchFamily="66" charset="0"/>
              </a:rPr>
              <a:t>Cannot protect IP spoofing DDoS.</a:t>
            </a:r>
          </a:p>
          <a:p>
            <a:r>
              <a:rPr lang="en-US" sz="2000" kern="0" dirty="0">
                <a:latin typeface="Comic Sans MS" panose="030F0702030302020204" pitchFamily="66" charset="0"/>
              </a:rPr>
              <a:t>Destination-based filter</a:t>
            </a:r>
          </a:p>
          <a:p>
            <a:pPr lvl="1"/>
            <a:r>
              <a:rPr lang="en-US" sz="1500" kern="0" dirty="0">
                <a:latin typeface="Comic Sans MS" panose="030F0702030302020204" pitchFamily="66" charset="0"/>
              </a:rPr>
              <a:t>Filtered by destination address of packet.</a:t>
            </a:r>
          </a:p>
          <a:p>
            <a:pPr lvl="1"/>
            <a:r>
              <a:rPr lang="en-US" sz="1500" kern="0" dirty="0">
                <a:latin typeface="Comic Sans MS" panose="030F0702030302020204" pitchFamily="66" charset="0"/>
              </a:rPr>
              <a:t>Can protect against IP spoofing DDoS.</a:t>
            </a:r>
          </a:p>
          <a:p>
            <a:pPr lvl="1"/>
            <a:r>
              <a:rPr lang="en-US" sz="1500" kern="0" dirty="0">
                <a:latin typeface="Comic Sans MS" panose="030F0702030302020204" pitchFamily="66" charset="0"/>
              </a:rPr>
              <a:t>Blocks legitimate traffic.</a:t>
            </a:r>
          </a:p>
          <a:p>
            <a:pPr lvl="1"/>
            <a:endParaRPr lang="en-US" sz="1500" kern="0" dirty="0">
              <a:latin typeface="Comic Sans MS" panose="030F0702030302020204" pitchFamily="66" charset="0"/>
            </a:endParaRPr>
          </a:p>
          <a:p>
            <a:pPr lvl="1"/>
            <a:endParaRPr lang="en-US" sz="1500" kern="0" dirty="0">
              <a:latin typeface="Comic Sans MS" panose="030F0702030302020204" pitchFamily="66" charset="0"/>
            </a:endParaRPr>
          </a:p>
        </p:txBody>
      </p:sp>
      <p:grpSp>
        <p:nvGrpSpPr>
          <p:cNvPr id="14345" name="Group 14344">
            <a:extLst>
              <a:ext uri="{FF2B5EF4-FFF2-40B4-BE49-F238E27FC236}">
                <a16:creationId xmlns:a16="http://schemas.microsoft.com/office/drawing/2014/main" id="{DE682316-E6DF-4742-A651-3A0D43227DA3}"/>
              </a:ext>
            </a:extLst>
          </p:cNvPr>
          <p:cNvGrpSpPr/>
          <p:nvPr/>
        </p:nvGrpSpPr>
        <p:grpSpPr>
          <a:xfrm>
            <a:off x="5078271" y="1154513"/>
            <a:ext cx="3280729" cy="2729228"/>
            <a:chOff x="4758958" y="1517791"/>
            <a:chExt cx="3280729" cy="272922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E110414-96E0-4FF9-B886-8FD1B8259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3616" y="1880510"/>
              <a:ext cx="2151184" cy="215809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2FD476E-ED8E-4635-840F-29A32650732D}"/>
                </a:ext>
              </a:extLst>
            </p:cNvPr>
            <p:cNvSpPr txBox="1"/>
            <p:nvPr/>
          </p:nvSpPr>
          <p:spPr>
            <a:xfrm>
              <a:off x="4758958" y="1517791"/>
              <a:ext cx="1829411" cy="101566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mic Sans MS" panose="030F0702030302020204" pitchFamily="66" charset="0"/>
                </a:rPr>
                <a:t>Source-based</a:t>
              </a:r>
            </a:p>
            <a:p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mic Sans MS" panose="030F0702030302020204" pitchFamily="66" charset="0"/>
                </a:rPr>
                <a:t>If source=“S1” or “S2”</a:t>
              </a:r>
            </a:p>
            <a:p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mic Sans MS" panose="030F0702030302020204" pitchFamily="66" charset="0"/>
                </a:rPr>
                <a:t>    </a:t>
              </a:r>
              <a:r>
                <a:rPr 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mic Sans MS" panose="030F0702030302020204" pitchFamily="66" charset="0"/>
                </a:rPr>
                <a:t>Discard</a:t>
              </a:r>
            </a:p>
            <a:p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mic Sans MS" panose="030F0702030302020204" pitchFamily="66" charset="0"/>
                </a:rPr>
                <a:t>Else</a:t>
              </a:r>
            </a:p>
            <a:p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mic Sans MS" panose="030F0702030302020204" pitchFamily="66" charset="0"/>
                </a:rPr>
                <a:t>    </a:t>
              </a:r>
              <a:r>
                <a:rPr 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mic Sans MS" panose="030F0702030302020204" pitchFamily="66" charset="0"/>
                </a:rPr>
                <a:t>Forward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ECAA447-9D3C-4E42-873A-879687FCD912}"/>
                    </a:ext>
                  </a:extLst>
                </p:cNvPr>
                <p:cNvSpPr/>
                <p:nvPr/>
              </p:nvSpPr>
              <p:spPr bwMode="auto">
                <a:xfrm rot="18875522">
                  <a:off x="5189581" y="3055962"/>
                  <a:ext cx="768872" cy="285357"/>
                </a:xfrm>
                <a:prstGeom prst="rect">
                  <a:avLst/>
                </a:prstGeom>
                <a:solidFill>
                  <a:srgbClr val="C0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buNone/>
                    <a:tabLst/>
                  </a:pPr>
                  <a:r>
                    <a:rPr kumimoji="0" 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</a:rPr>
                    <a:t>S4 </a:t>
                  </a:r>
                  <a14:m>
                    <m:oMath xmlns:m="http://schemas.openxmlformats.org/officeDocument/2006/math">
                      <m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→ </m:t>
                      </m:r>
                    </m:oMath>
                  </a14:m>
                  <a:r>
                    <a:rPr kumimoji="0" 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</a:rPr>
                    <a:t>V</a:t>
                  </a: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ECAA447-9D3C-4E42-873A-879687FCD9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8875522">
                  <a:off x="5189581" y="3055962"/>
                  <a:ext cx="768872" cy="285357"/>
                </a:xfrm>
                <a:prstGeom prst="rect">
                  <a:avLst/>
                </a:prstGeom>
                <a:blipFill>
                  <a:blip r:embed="rId4"/>
                  <a:stretch>
                    <a:fillRect b="-1587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D93562-9177-4ABE-83D1-C0BE93E84984}"/>
                </a:ext>
              </a:extLst>
            </p:cNvPr>
            <p:cNvSpPr txBox="1"/>
            <p:nvPr/>
          </p:nvSpPr>
          <p:spPr>
            <a:xfrm>
              <a:off x="5738447" y="3962400"/>
              <a:ext cx="3575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S1</a:t>
              </a:r>
              <a:endParaRPr lang="en-US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B03AED4-4956-453A-BBC8-4B3CB025A61F}"/>
                </a:ext>
              </a:extLst>
            </p:cNvPr>
            <p:cNvSpPr txBox="1"/>
            <p:nvPr/>
          </p:nvSpPr>
          <p:spPr>
            <a:xfrm>
              <a:off x="6195647" y="3962400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S2</a:t>
              </a:r>
              <a:endParaRPr lang="en-US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5776A7F-5250-4D93-AAEC-67C7F71532BA}"/>
                </a:ext>
              </a:extLst>
            </p:cNvPr>
            <p:cNvSpPr txBox="1"/>
            <p:nvPr/>
          </p:nvSpPr>
          <p:spPr>
            <a:xfrm>
              <a:off x="6629400" y="3962400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S3</a:t>
              </a:r>
              <a:endParaRPr lang="en-US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B52BF58-BE80-40E4-9FFA-50EFE919D2E5}"/>
                </a:ext>
              </a:extLst>
            </p:cNvPr>
            <p:cNvSpPr txBox="1"/>
            <p:nvPr/>
          </p:nvSpPr>
          <p:spPr>
            <a:xfrm>
              <a:off x="6650231" y="3017418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S4</a:t>
              </a:r>
              <a:endParaRPr lang="en-US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C7BFDE2-1DF1-4E48-BC0B-0EDBB8CECFF2}"/>
                </a:ext>
              </a:extLst>
            </p:cNvPr>
            <p:cNvSpPr txBox="1"/>
            <p:nvPr/>
          </p:nvSpPr>
          <p:spPr>
            <a:xfrm>
              <a:off x="7582487" y="3970020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S5</a:t>
              </a:r>
              <a:endParaRPr lang="en-US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A6667BB-A846-438F-96A3-80A210124194}"/>
                </a:ext>
              </a:extLst>
            </p:cNvPr>
            <p:cNvSpPr/>
            <p:nvPr/>
          </p:nvSpPr>
          <p:spPr bwMode="auto">
            <a:xfrm>
              <a:off x="5608827" y="2180492"/>
              <a:ext cx="1075033" cy="1714500"/>
            </a:xfrm>
            <a:custGeom>
              <a:avLst/>
              <a:gdLst>
                <a:gd name="connsiteX0" fmla="*/ 185304 w 1075033"/>
                <a:gd name="connsiteY0" fmla="*/ 1714500 h 1714500"/>
                <a:gd name="connsiteX1" fmla="*/ 9458 w 1075033"/>
                <a:gd name="connsiteY1" fmla="*/ 1318846 h 1714500"/>
                <a:gd name="connsiteX2" fmla="*/ 123758 w 1075033"/>
                <a:gd name="connsiteY2" fmla="*/ 1046285 h 1714500"/>
                <a:gd name="connsiteX3" fmla="*/ 941442 w 1075033"/>
                <a:gd name="connsiteY3" fmla="*/ 342900 h 1714500"/>
                <a:gd name="connsiteX4" fmla="*/ 1064535 w 1075033"/>
                <a:gd name="connsiteY4" fmla="*/ 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5033" h="1714500">
                  <a:moveTo>
                    <a:pt x="185304" y="1714500"/>
                  </a:moveTo>
                  <a:cubicBezTo>
                    <a:pt x="102510" y="1572357"/>
                    <a:pt x="19716" y="1430215"/>
                    <a:pt x="9458" y="1318846"/>
                  </a:cubicBezTo>
                  <a:cubicBezTo>
                    <a:pt x="-800" y="1207477"/>
                    <a:pt x="-31573" y="1208943"/>
                    <a:pt x="123758" y="1046285"/>
                  </a:cubicBezTo>
                  <a:cubicBezTo>
                    <a:pt x="279089" y="883627"/>
                    <a:pt x="784646" y="517281"/>
                    <a:pt x="941442" y="342900"/>
                  </a:cubicBezTo>
                  <a:cubicBezTo>
                    <a:pt x="1098238" y="168519"/>
                    <a:pt x="1081386" y="84259"/>
                    <a:pt x="1064535" y="0"/>
                  </a:cubicBezTo>
                </a:path>
              </a:pathLst>
            </a:cu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3691475-2F67-4A58-A7D3-D5880EDE7C4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03894" y="3499338"/>
              <a:ext cx="60245" cy="158262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6066F91-16B7-403B-92B9-7B904504F25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896879" y="2910840"/>
              <a:ext cx="199121" cy="167395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E5BCB7C-E70A-4330-9FC1-868061C60EE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78145" y="2133600"/>
              <a:ext cx="4595" cy="15240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3904DAA6-0264-4DC6-AC7D-A448DFFA7D82}"/>
                </a:ext>
              </a:extLst>
            </p:cNvPr>
            <p:cNvCxnSpPr>
              <a:cxnSpLocks/>
              <a:stCxn id="16" idx="2"/>
            </p:cNvCxnSpPr>
            <p:nvPr/>
          </p:nvCxnSpPr>
          <p:spPr bwMode="auto">
            <a:xfrm>
              <a:off x="5673664" y="2535726"/>
              <a:ext cx="574736" cy="36765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5C3F769F-8FCB-46AE-8B36-6348843E0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042" y="4407966"/>
            <a:ext cx="2151184" cy="215809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EA6950A4-82AA-483B-9144-161BF9AFB12C}"/>
              </a:ext>
            </a:extLst>
          </p:cNvPr>
          <p:cNvSpPr txBox="1"/>
          <p:nvPr/>
        </p:nvSpPr>
        <p:spPr>
          <a:xfrm>
            <a:off x="4963384" y="4045247"/>
            <a:ext cx="1129545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Dest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-based</a:t>
            </a:r>
          </a:p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If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dest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=“V”</a:t>
            </a:r>
          </a:p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   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Discard</a:t>
            </a:r>
          </a:p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Else</a:t>
            </a:r>
          </a:p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   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Forward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DCFF78A-A824-4079-851E-4932E3A88A89}"/>
                  </a:ext>
                </a:extLst>
              </p:cNvPr>
              <p:cNvSpPr/>
              <p:nvPr/>
            </p:nvSpPr>
            <p:spPr bwMode="auto">
              <a:xfrm rot="18630932">
                <a:off x="5356053" y="5669157"/>
                <a:ext cx="768872" cy="285357"/>
              </a:xfrm>
              <a:prstGeom prst="rect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r>
                  <a:rPr kumimoji="0" lang="en-US" sz="1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S4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kumimoji="0" lang="en-US" sz="1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V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DCFF78A-A824-4079-851E-4932E3A88A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8630932">
                <a:off x="5356053" y="5669157"/>
                <a:ext cx="768872" cy="285357"/>
              </a:xfrm>
              <a:prstGeom prst="rect">
                <a:avLst/>
              </a:prstGeom>
              <a:blipFill>
                <a:blip r:embed="rId5"/>
                <a:stretch>
                  <a:fillRect b="-1550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8AF2B7B4-7668-4034-989F-E6C518BA32C5}"/>
              </a:ext>
            </a:extLst>
          </p:cNvPr>
          <p:cNvSpPr txBox="1"/>
          <p:nvPr/>
        </p:nvSpPr>
        <p:spPr>
          <a:xfrm>
            <a:off x="5942873" y="6489856"/>
            <a:ext cx="357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S1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AC96E63-182B-444A-8D61-6F09E322BB96}"/>
              </a:ext>
            </a:extLst>
          </p:cNvPr>
          <p:cNvSpPr txBox="1"/>
          <p:nvPr/>
        </p:nvSpPr>
        <p:spPr>
          <a:xfrm>
            <a:off x="6400073" y="6489856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S2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B5ED754-8880-47D9-ABD7-940973D2E344}"/>
              </a:ext>
            </a:extLst>
          </p:cNvPr>
          <p:cNvSpPr txBox="1"/>
          <p:nvPr/>
        </p:nvSpPr>
        <p:spPr>
          <a:xfrm>
            <a:off x="6833826" y="6489856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S3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321CD16-760C-4F92-8D8A-E145CAB9DEE0}"/>
              </a:ext>
            </a:extLst>
          </p:cNvPr>
          <p:cNvSpPr txBox="1"/>
          <p:nvPr/>
        </p:nvSpPr>
        <p:spPr>
          <a:xfrm>
            <a:off x="6854657" y="5544874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S4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14CEDEF-033F-49EE-B399-14B4F2DFF94C}"/>
              </a:ext>
            </a:extLst>
          </p:cNvPr>
          <p:cNvSpPr txBox="1"/>
          <p:nvPr/>
        </p:nvSpPr>
        <p:spPr>
          <a:xfrm>
            <a:off x="7786913" y="6497476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S5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A91821B-7946-45E2-86E3-19B916A4D63D}"/>
              </a:ext>
            </a:extLst>
          </p:cNvPr>
          <p:cNvCxnSpPr>
            <a:cxnSpLocks/>
          </p:cNvCxnSpPr>
          <p:nvPr/>
        </p:nvCxnSpPr>
        <p:spPr bwMode="auto">
          <a:xfrm>
            <a:off x="5806247" y="6166987"/>
            <a:ext cx="127503" cy="139411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BCA95F9-5A34-4ADC-ACC5-C99FA39451F3}"/>
              </a:ext>
            </a:extLst>
          </p:cNvPr>
          <p:cNvCxnSpPr>
            <a:cxnSpLocks/>
            <a:endCxn id="14350" idx="2"/>
          </p:cNvCxnSpPr>
          <p:nvPr/>
        </p:nvCxnSpPr>
        <p:spPr bwMode="auto">
          <a:xfrm flipH="1">
            <a:off x="6064826" y="5430835"/>
            <a:ext cx="200004" cy="242337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F743259-F777-4CED-98FD-607FE5889049}"/>
              </a:ext>
            </a:extLst>
          </p:cNvPr>
          <p:cNvCxnSpPr>
            <a:cxnSpLocks/>
            <a:stCxn id="50" idx="2"/>
          </p:cNvCxnSpPr>
          <p:nvPr/>
        </p:nvCxnSpPr>
        <p:spPr bwMode="auto">
          <a:xfrm>
            <a:off x="5528157" y="5060910"/>
            <a:ext cx="924669" cy="36992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350" name="Freeform: Shape 14349">
            <a:extLst>
              <a:ext uri="{FF2B5EF4-FFF2-40B4-BE49-F238E27FC236}">
                <a16:creationId xmlns:a16="http://schemas.microsoft.com/office/drawing/2014/main" id="{8653FEB2-D16E-492A-93AE-D916381506F0}"/>
              </a:ext>
            </a:extLst>
          </p:cNvPr>
          <p:cNvSpPr/>
          <p:nvPr/>
        </p:nvSpPr>
        <p:spPr bwMode="auto">
          <a:xfrm rot="227088">
            <a:off x="5796692" y="5532690"/>
            <a:ext cx="350317" cy="793135"/>
          </a:xfrm>
          <a:custGeom>
            <a:avLst/>
            <a:gdLst>
              <a:gd name="connsiteX0" fmla="*/ 125125 w 241965"/>
              <a:gd name="connsiteY0" fmla="*/ 866140 h 866140"/>
              <a:gd name="connsiteX1" fmla="*/ 665 w 241965"/>
              <a:gd name="connsiteY1" fmla="*/ 556260 h 866140"/>
              <a:gd name="connsiteX2" fmla="*/ 173385 w 241965"/>
              <a:gd name="connsiteY2" fmla="*/ 147320 h 866140"/>
              <a:gd name="connsiteX3" fmla="*/ 241965 w 241965"/>
              <a:gd name="connsiteY3" fmla="*/ 0 h 866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965" h="866140">
                <a:moveTo>
                  <a:pt x="125125" y="866140"/>
                </a:moveTo>
                <a:cubicBezTo>
                  <a:pt x="58873" y="771101"/>
                  <a:pt x="-7378" y="676063"/>
                  <a:pt x="665" y="556260"/>
                </a:cubicBezTo>
                <a:cubicBezTo>
                  <a:pt x="8708" y="436457"/>
                  <a:pt x="133168" y="240030"/>
                  <a:pt x="173385" y="147320"/>
                </a:cubicBezTo>
                <a:cubicBezTo>
                  <a:pt x="213602" y="54610"/>
                  <a:pt x="227783" y="27305"/>
                  <a:pt x="241965" y="0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356" name="Freeform: Shape 14355">
            <a:extLst>
              <a:ext uri="{FF2B5EF4-FFF2-40B4-BE49-F238E27FC236}">
                <a16:creationId xmlns:a16="http://schemas.microsoft.com/office/drawing/2014/main" id="{951D3C8C-9FA8-4787-80FB-961FB03AF110}"/>
              </a:ext>
            </a:extLst>
          </p:cNvPr>
          <p:cNvSpPr/>
          <p:nvPr/>
        </p:nvSpPr>
        <p:spPr bwMode="auto">
          <a:xfrm>
            <a:off x="6820402" y="5511958"/>
            <a:ext cx="434848" cy="950976"/>
          </a:xfrm>
          <a:custGeom>
            <a:avLst/>
            <a:gdLst>
              <a:gd name="connsiteX0" fmla="*/ 329184 w 434848"/>
              <a:gd name="connsiteY0" fmla="*/ 950976 h 950976"/>
              <a:gd name="connsiteX1" fmla="*/ 414528 w 434848"/>
              <a:gd name="connsiteY1" fmla="*/ 682752 h 950976"/>
              <a:gd name="connsiteX2" fmla="*/ 426720 w 434848"/>
              <a:gd name="connsiteY2" fmla="*/ 493776 h 950976"/>
              <a:gd name="connsiteX3" fmla="*/ 310896 w 434848"/>
              <a:gd name="connsiteY3" fmla="*/ 329184 h 950976"/>
              <a:gd name="connsiteX4" fmla="*/ 0 w 434848"/>
              <a:gd name="connsiteY4" fmla="*/ 0 h 95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848" h="950976">
                <a:moveTo>
                  <a:pt x="329184" y="950976"/>
                </a:moveTo>
                <a:cubicBezTo>
                  <a:pt x="363728" y="854964"/>
                  <a:pt x="398272" y="758952"/>
                  <a:pt x="414528" y="682752"/>
                </a:cubicBezTo>
                <a:cubicBezTo>
                  <a:pt x="430784" y="606552"/>
                  <a:pt x="443992" y="552704"/>
                  <a:pt x="426720" y="493776"/>
                </a:cubicBezTo>
                <a:cubicBezTo>
                  <a:pt x="409448" y="434848"/>
                  <a:pt x="382016" y="411480"/>
                  <a:pt x="310896" y="329184"/>
                </a:cubicBezTo>
                <a:cubicBezTo>
                  <a:pt x="239776" y="246888"/>
                  <a:pt x="119888" y="123444"/>
                  <a:pt x="0" y="0"/>
                </a:cubicBez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A42A01D-8DC0-40A6-8908-3B01AF7C707C}"/>
              </a:ext>
            </a:extLst>
          </p:cNvPr>
          <p:cNvCxnSpPr>
            <a:cxnSpLocks/>
          </p:cNvCxnSpPr>
          <p:nvPr/>
        </p:nvCxnSpPr>
        <p:spPr bwMode="auto">
          <a:xfrm>
            <a:off x="6715135" y="5410200"/>
            <a:ext cx="115255" cy="11311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B05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CF03191-A1DB-46DA-84D4-735579D36676}"/>
              </a:ext>
            </a:extLst>
          </p:cNvPr>
          <p:cNvCxnSpPr>
            <a:cxnSpLocks/>
            <a:endCxn id="14356" idx="0"/>
          </p:cNvCxnSpPr>
          <p:nvPr/>
        </p:nvCxnSpPr>
        <p:spPr bwMode="auto">
          <a:xfrm flipH="1">
            <a:off x="7149586" y="6135624"/>
            <a:ext cx="97536" cy="32731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B05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B5F88A5-E64E-4B1D-8400-479B7C00A779}"/>
                  </a:ext>
                </a:extLst>
              </p:cNvPr>
              <p:cNvSpPr/>
              <p:nvPr/>
            </p:nvSpPr>
            <p:spPr bwMode="auto">
              <a:xfrm rot="4034668">
                <a:off x="6998415" y="5882868"/>
                <a:ext cx="755381" cy="285357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r>
                  <a:rPr lang="en-US" sz="1200" dirty="0">
                    <a:latin typeface="Arial" charset="0"/>
                  </a:rPr>
                  <a:t>V</a:t>
                </a:r>
                <a:r>
                  <a:rPr kumimoji="0" lang="en-US" sz="1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← </m:t>
                    </m:r>
                    <m:r>
                      <a: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S</m:t>
                    </m:r>
                    <m:r>
                      <a: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B5F88A5-E64E-4B1D-8400-479B7C00A7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4034668">
                <a:off x="6998415" y="5882868"/>
                <a:ext cx="755381" cy="285357"/>
              </a:xfrm>
              <a:prstGeom prst="rect">
                <a:avLst/>
              </a:prstGeom>
              <a:blipFill>
                <a:blip r:embed="rId6"/>
                <a:stretch>
                  <a:fillRect l="-3191"/>
                </a:stretch>
              </a:blip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342536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1" name="Line 41">
            <a:extLst>
              <a:ext uri="{FF2B5EF4-FFF2-40B4-BE49-F238E27FC236}">
                <a16:creationId xmlns:a16="http://schemas.microsoft.com/office/drawing/2014/main" id="{A41227BB-DFC2-4A53-ADDC-9B9CC08E3D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6625" y="3341688"/>
            <a:ext cx="552450" cy="487363"/>
          </a:xfrm>
          <a:prstGeom prst="line">
            <a:avLst/>
          </a:pr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7">
            <a:extLst>
              <a:ext uri="{FF2B5EF4-FFF2-40B4-BE49-F238E27FC236}">
                <a16:creationId xmlns:a16="http://schemas.microsoft.com/office/drawing/2014/main" id="{8B290E4D-2C08-4AB4-8F88-572AFB60991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8188" y="3517900"/>
            <a:ext cx="1588" cy="304800"/>
          </a:xfrm>
          <a:prstGeom prst="line">
            <a:avLst/>
          </a:pr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04800" y="317463"/>
            <a:ext cx="8686800" cy="1141412"/>
          </a:xfrm>
        </p:spPr>
        <p:txBody>
          <a:bodyPr/>
          <a:lstStyle/>
          <a:p>
            <a:r>
              <a:rPr lang="en-US" altLang="en-US" sz="2800" dirty="0">
                <a:latin typeface="Comic Sans MS" panose="030F0702030302020204" pitchFamily="66" charset="0"/>
              </a:rPr>
              <a:t>Problem 2: Minimizing Contamination and  Blocked Legit Users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Content Placeholder 2">
                <a:extLst>
                  <a:ext uri="{FF2B5EF4-FFF2-40B4-BE49-F238E27FC236}">
                    <a16:creationId xmlns:a16="http://schemas.microsoft.com/office/drawing/2014/main" id="{5F3D8D52-6410-4EAD-99C5-F4E89C8168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3380" y="1600199"/>
                <a:ext cx="4564858" cy="4495801"/>
              </a:xfrm>
            </p:spPr>
            <p:txBody>
              <a:bodyPr/>
              <a:lstStyle/>
              <a:p>
                <a:r>
                  <a:rPr lang="en-US" sz="2000" dirty="0">
                    <a:latin typeface="Comic Sans MS" panose="030F0702030302020204" pitchFamily="66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000" dirty="0">
                    <a:latin typeface="Comic Sans MS" panose="030F0702030302020204" pitchFamily="66" charset="0"/>
                  </a:rPr>
                  <a:t> and topology, select K filters so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>
                    <a:latin typeface="Comic Sans MS" panose="030F0702030302020204" pitchFamily="66" charset="0"/>
                  </a:rPr>
                  <a:t> is minimum.</a:t>
                </a:r>
              </a:p>
              <a:p>
                <a:r>
                  <a:rPr lang="en-US" sz="2000" dirty="0">
                    <a:latin typeface="Comic Sans MS" panose="030F0702030302020204" pitchFamily="66" charset="0"/>
                  </a:rPr>
                  <a:t>Cost model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i="0" dirty="0">
                    <a:latin typeface="+mj-lt"/>
                  </a:rPr>
                  <a:t> </a:t>
                </a:r>
                <a:r>
                  <a:rPr lang="en-US" sz="1600" dirty="0">
                    <a:latin typeface="Comic Sans MS" panose="030F0702030302020204" pitchFamily="66" charset="0"/>
                  </a:rPr>
                  <a:t>Contamination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Number of blocked legit user</a:t>
                </a:r>
                <a:endParaRPr lang="en-US" sz="1500" dirty="0">
                  <a:latin typeface="Comic Sans MS" panose="030F0702030302020204" pitchFamily="66" charset="0"/>
                </a:endParaRPr>
              </a:p>
              <a:p>
                <a:r>
                  <a:rPr lang="en-US" sz="2000" dirty="0">
                    <a:latin typeface="Comic Sans MS" panose="030F0702030302020204" pitchFamily="66" charset="0"/>
                  </a:rPr>
                  <a:t>Constraint</a:t>
                </a:r>
              </a:p>
              <a:p>
                <a:pPr lvl="1"/>
                <a:r>
                  <a:rPr lang="en-US" sz="1800" dirty="0">
                    <a:latin typeface="Comic Sans MS" panose="030F0702030302020204" pitchFamily="66" charset="0"/>
                  </a:rPr>
                  <a:t>Block all the attack traffic before reaching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r>
                  <a:rPr lang="en-US" sz="2000" dirty="0">
                    <a:latin typeface="Comic Sans MS" panose="030F0702030302020204" pitchFamily="66" charset="0"/>
                  </a:rPr>
                  <a:t>Best assignment for k=2 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6,4</m:t>
                        </m:r>
                      </m:e>
                    </m:d>
                  </m:oMath>
                </a14:m>
                <a:endParaRPr lang="en-US" sz="2000" i="1" dirty="0">
                  <a:latin typeface="Comic Sans MS" panose="030F0702030302020204" pitchFamily="66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endParaRPr lang="en-US" sz="1600" b="0" dirty="0">
                  <a:latin typeface="Comic Sans MS" panose="030F0702030302020204" pitchFamily="66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 1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=0.5×21+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1−0.5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×1=11</m:t>
                    </m:r>
                  </m:oMath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3" name="Content Placeholder 2">
                <a:extLst>
                  <a:ext uri="{FF2B5EF4-FFF2-40B4-BE49-F238E27FC236}">
                    <a16:creationId xmlns:a16="http://schemas.microsoft.com/office/drawing/2014/main" id="{5F3D8D52-6410-4EAD-99C5-F4E89C8168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3380" y="1600199"/>
                <a:ext cx="4564858" cy="4495801"/>
              </a:xfrm>
              <a:blipFill>
                <a:blip r:embed="rId3"/>
                <a:stretch>
                  <a:fillRect l="-2537" t="-1626" r="-1602" b="-8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774EF8B-6D75-47C6-A944-AEE522CA50FD}"/>
              </a:ext>
            </a:extLst>
          </p:cNvPr>
          <p:cNvCxnSpPr>
            <a:cxnSpLocks/>
          </p:cNvCxnSpPr>
          <p:nvPr/>
        </p:nvCxnSpPr>
        <p:spPr bwMode="auto">
          <a:xfrm flipV="1">
            <a:off x="5808784" y="3429000"/>
            <a:ext cx="0" cy="36880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AutoShape 3">
            <a:extLst>
              <a:ext uri="{FF2B5EF4-FFF2-40B4-BE49-F238E27FC236}">
                <a16:creationId xmlns:a16="http://schemas.microsoft.com/office/drawing/2014/main" id="{E6FC8624-B242-43C7-9828-720B66FC8F4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876800" y="1600200"/>
            <a:ext cx="4125913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F68737-6146-4668-9777-976A341F209B}"/>
              </a:ext>
            </a:extLst>
          </p:cNvPr>
          <p:cNvSpPr txBox="1"/>
          <p:nvPr/>
        </p:nvSpPr>
        <p:spPr>
          <a:xfrm>
            <a:off x="5410200" y="3552740"/>
            <a:ext cx="502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5C5E9F9-3499-448F-BBA4-63FE45E6073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913118" y="3276600"/>
            <a:ext cx="647847" cy="547061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11C9ED2-55F5-461D-AE73-B1725EF9D9A1}"/>
              </a:ext>
            </a:extLst>
          </p:cNvPr>
          <p:cNvSpPr txBox="1"/>
          <p:nvPr/>
        </p:nvSpPr>
        <p:spPr>
          <a:xfrm>
            <a:off x="6164577" y="3276600"/>
            <a:ext cx="502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58F990-D5A6-47A5-95AC-5EF1A3F49CC7}"/>
              </a:ext>
            </a:extLst>
          </p:cNvPr>
          <p:cNvSpPr/>
          <p:nvPr/>
        </p:nvSpPr>
        <p:spPr bwMode="auto">
          <a:xfrm>
            <a:off x="4824048" y="4267200"/>
            <a:ext cx="457200" cy="457200"/>
          </a:xfrm>
          <a:prstGeom prst="rect">
            <a:avLst/>
          </a:prstGeom>
          <a:noFill/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76AB2F3-05D2-4541-9237-3BA01105B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1025" y="3146425"/>
            <a:ext cx="312738" cy="311150"/>
          </a:xfrm>
          <a:prstGeom prst="ellipse">
            <a:avLst/>
          </a:prstGeom>
          <a:solidFill>
            <a:srgbClr val="D8D8D8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BD639BA9-7A75-489F-8ECA-7426F69A3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1025" y="3144838"/>
            <a:ext cx="311150" cy="312738"/>
          </a:xfrm>
          <a:prstGeom prst="ellipse">
            <a:avLst/>
          </a:pr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6D702172-BB76-4B9B-8284-D5D6BCC06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4213" y="3160713"/>
            <a:ext cx="23653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D4346A85-75A0-40E8-86C0-043AD313C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4263" y="3830638"/>
            <a:ext cx="312738" cy="312738"/>
          </a:xfrm>
          <a:prstGeom prst="ellipse">
            <a:avLst/>
          </a:prstGeom>
          <a:solidFill>
            <a:srgbClr val="D8D8D8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9">
            <a:extLst>
              <a:ext uri="{FF2B5EF4-FFF2-40B4-BE49-F238E27FC236}">
                <a16:creationId xmlns:a16="http://schemas.microsoft.com/office/drawing/2014/main" id="{F8EDC44B-7277-4ED5-A0F2-439893BD8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4263" y="3830638"/>
            <a:ext cx="312738" cy="311150"/>
          </a:xfrm>
          <a:prstGeom prst="ellipse">
            <a:avLst/>
          </a:prstGeom>
          <a:solidFill>
            <a:schemeClr val="bg1"/>
          </a:solidFill>
          <a:ln w="206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66226FCD-98C2-4129-B4A9-F4F2DAB08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450" y="3844925"/>
            <a:ext cx="23653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Oval 11">
            <a:extLst>
              <a:ext uri="{FF2B5EF4-FFF2-40B4-BE49-F238E27FC236}">
                <a16:creationId xmlns:a16="http://schemas.microsoft.com/office/drawing/2014/main" id="{63F9DE0D-A6F7-47CE-8673-7DFD37EAC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388" y="2349500"/>
            <a:ext cx="311150" cy="312738"/>
          </a:xfrm>
          <a:prstGeom prst="ellipse">
            <a:avLst/>
          </a:prstGeom>
          <a:solidFill>
            <a:srgbClr val="D8D8D8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2">
            <a:extLst>
              <a:ext uri="{FF2B5EF4-FFF2-40B4-BE49-F238E27FC236}">
                <a16:creationId xmlns:a16="http://schemas.microsoft.com/office/drawing/2014/main" id="{CD4E627B-AC11-4B57-A208-CC8155E8B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388" y="2349500"/>
            <a:ext cx="311150" cy="312738"/>
          </a:xfrm>
          <a:prstGeom prst="ellipse">
            <a:avLst/>
          </a:pr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4056A704-FA00-4D84-A89E-7AC0F2B4D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6575" y="2366963"/>
            <a:ext cx="23653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Oval 14">
            <a:extLst>
              <a:ext uri="{FF2B5EF4-FFF2-40B4-BE49-F238E27FC236}">
                <a16:creationId xmlns:a16="http://schemas.microsoft.com/office/drawing/2014/main" id="{DBC16CB5-689E-4FB4-BEB0-9DD05FB51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0" y="3822700"/>
            <a:ext cx="312738" cy="312738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5">
            <a:extLst>
              <a:ext uri="{FF2B5EF4-FFF2-40B4-BE49-F238E27FC236}">
                <a16:creationId xmlns:a16="http://schemas.microsoft.com/office/drawing/2014/main" id="{6102FEA3-DC92-43E5-A27D-D93A85771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0" y="3822700"/>
            <a:ext cx="312738" cy="312738"/>
          </a:xfrm>
          <a:prstGeom prst="ellipse">
            <a:avLst/>
          </a:pr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A2710737-D5E7-4E6D-AFB4-CD0D62EC9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388" y="3838575"/>
            <a:ext cx="11060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3" name="Freeform 18">
            <a:extLst>
              <a:ext uri="{FF2B5EF4-FFF2-40B4-BE49-F238E27FC236}">
                <a16:creationId xmlns:a16="http://schemas.microsoft.com/office/drawing/2014/main" id="{46901012-A476-473F-85D7-1FFD275BC6A2}"/>
              </a:ext>
            </a:extLst>
          </p:cNvPr>
          <p:cNvSpPr>
            <a:spLocks/>
          </p:cNvSpPr>
          <p:nvPr/>
        </p:nvSpPr>
        <p:spPr bwMode="auto">
          <a:xfrm>
            <a:off x="5783263" y="3457575"/>
            <a:ext cx="68263" cy="68263"/>
          </a:xfrm>
          <a:custGeom>
            <a:avLst/>
            <a:gdLst>
              <a:gd name="T0" fmla="*/ 0 w 43"/>
              <a:gd name="T1" fmla="*/ 43 h 43"/>
              <a:gd name="T2" fmla="*/ 21 w 43"/>
              <a:gd name="T3" fmla="*/ 0 h 43"/>
              <a:gd name="T4" fmla="*/ 43 w 43"/>
              <a:gd name="T5" fmla="*/ 43 h 43"/>
              <a:gd name="T6" fmla="*/ 0 w 43"/>
              <a:gd name="T7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43">
                <a:moveTo>
                  <a:pt x="0" y="43"/>
                </a:moveTo>
                <a:lnTo>
                  <a:pt x="21" y="0"/>
                </a:lnTo>
                <a:lnTo>
                  <a:pt x="43" y="43"/>
                </a:lnTo>
                <a:lnTo>
                  <a:pt x="0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4FE1EE55-63B1-49EC-967B-0FBE9111D3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51425" y="3340100"/>
            <a:ext cx="565150" cy="490538"/>
          </a:xfrm>
          <a:prstGeom prst="line">
            <a:avLst/>
          </a:pr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0">
            <a:extLst>
              <a:ext uri="{FF2B5EF4-FFF2-40B4-BE49-F238E27FC236}">
                <a16:creationId xmlns:a16="http://schemas.microsoft.com/office/drawing/2014/main" id="{CCFB3C08-6BC7-4922-BD8D-56B431461FB0}"/>
              </a:ext>
            </a:extLst>
          </p:cNvPr>
          <p:cNvSpPr>
            <a:spLocks/>
          </p:cNvSpPr>
          <p:nvPr/>
        </p:nvSpPr>
        <p:spPr bwMode="auto">
          <a:xfrm>
            <a:off x="5588000" y="3302000"/>
            <a:ext cx="73025" cy="69850"/>
          </a:xfrm>
          <a:custGeom>
            <a:avLst/>
            <a:gdLst>
              <a:gd name="T0" fmla="*/ 0 w 46"/>
              <a:gd name="T1" fmla="*/ 12 h 44"/>
              <a:gd name="T2" fmla="*/ 46 w 46"/>
              <a:gd name="T3" fmla="*/ 0 h 44"/>
              <a:gd name="T4" fmla="*/ 28 w 46"/>
              <a:gd name="T5" fmla="*/ 44 h 44"/>
              <a:gd name="T6" fmla="*/ 0 w 46"/>
              <a:gd name="T7" fmla="*/ 1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" h="44">
                <a:moveTo>
                  <a:pt x="0" y="12"/>
                </a:moveTo>
                <a:lnTo>
                  <a:pt x="46" y="0"/>
                </a:lnTo>
                <a:lnTo>
                  <a:pt x="28" y="44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1">
            <a:extLst>
              <a:ext uri="{FF2B5EF4-FFF2-40B4-BE49-F238E27FC236}">
                <a16:creationId xmlns:a16="http://schemas.microsoft.com/office/drawing/2014/main" id="{BC2F9430-3F60-46D7-98A5-5562FF6EA8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16600" y="2538413"/>
            <a:ext cx="917575" cy="606425"/>
          </a:xfrm>
          <a:prstGeom prst="line">
            <a:avLst/>
          </a:pr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2">
            <a:extLst>
              <a:ext uri="{FF2B5EF4-FFF2-40B4-BE49-F238E27FC236}">
                <a16:creationId xmlns:a16="http://schemas.microsoft.com/office/drawing/2014/main" id="{9F60659F-FD6B-4A10-BB06-1CF3185BB1A6}"/>
              </a:ext>
            </a:extLst>
          </p:cNvPr>
          <p:cNvSpPr>
            <a:spLocks/>
          </p:cNvSpPr>
          <p:nvPr/>
        </p:nvSpPr>
        <p:spPr bwMode="auto">
          <a:xfrm>
            <a:off x="6708775" y="2505075"/>
            <a:ext cx="74613" cy="66675"/>
          </a:xfrm>
          <a:custGeom>
            <a:avLst/>
            <a:gdLst>
              <a:gd name="T0" fmla="*/ 0 w 47"/>
              <a:gd name="T1" fmla="*/ 6 h 42"/>
              <a:gd name="T2" fmla="*/ 47 w 47"/>
              <a:gd name="T3" fmla="*/ 0 h 42"/>
              <a:gd name="T4" fmla="*/ 23 w 47"/>
              <a:gd name="T5" fmla="*/ 42 h 42"/>
              <a:gd name="T6" fmla="*/ 0 w 47"/>
              <a:gd name="T7" fmla="*/ 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" h="42">
                <a:moveTo>
                  <a:pt x="0" y="6"/>
                </a:moveTo>
                <a:lnTo>
                  <a:pt x="47" y="0"/>
                </a:lnTo>
                <a:lnTo>
                  <a:pt x="23" y="42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3">
            <a:extLst>
              <a:ext uri="{FF2B5EF4-FFF2-40B4-BE49-F238E27FC236}">
                <a16:creationId xmlns:a16="http://schemas.microsoft.com/office/drawing/2014/main" id="{723BC83B-4B1D-485D-8194-A985CEBD28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375" y="2052638"/>
            <a:ext cx="1588" cy="296863"/>
          </a:xfrm>
          <a:prstGeom prst="line">
            <a:avLst/>
          </a:pr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4">
            <a:extLst>
              <a:ext uri="{FF2B5EF4-FFF2-40B4-BE49-F238E27FC236}">
                <a16:creationId xmlns:a16="http://schemas.microsoft.com/office/drawing/2014/main" id="{98BF0F2D-C63B-4E9C-941A-4ACF7C7A45C5}"/>
              </a:ext>
            </a:extLst>
          </p:cNvPr>
          <p:cNvSpPr>
            <a:spLocks/>
          </p:cNvSpPr>
          <p:nvPr/>
        </p:nvSpPr>
        <p:spPr bwMode="auto">
          <a:xfrm>
            <a:off x="6904038" y="1992313"/>
            <a:ext cx="66675" cy="68263"/>
          </a:xfrm>
          <a:custGeom>
            <a:avLst/>
            <a:gdLst>
              <a:gd name="T0" fmla="*/ 0 w 42"/>
              <a:gd name="T1" fmla="*/ 43 h 43"/>
              <a:gd name="T2" fmla="*/ 21 w 42"/>
              <a:gd name="T3" fmla="*/ 0 h 43"/>
              <a:gd name="T4" fmla="*/ 42 w 42"/>
              <a:gd name="T5" fmla="*/ 43 h 43"/>
              <a:gd name="T6" fmla="*/ 0 w 42"/>
              <a:gd name="T7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43">
                <a:moveTo>
                  <a:pt x="0" y="43"/>
                </a:moveTo>
                <a:lnTo>
                  <a:pt x="21" y="0"/>
                </a:lnTo>
                <a:lnTo>
                  <a:pt x="42" y="43"/>
                </a:lnTo>
                <a:lnTo>
                  <a:pt x="0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05EBF0F9-4515-4C65-981C-5647308E5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3313" y="4381500"/>
            <a:ext cx="271463" cy="273050"/>
          </a:xfrm>
          <a:prstGeom prst="rect">
            <a:avLst/>
          </a:pr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6E9AF7E2-C72E-417C-A4CE-815A1A22D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0150" y="4410075"/>
            <a:ext cx="1698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36" name="Line 27">
            <a:extLst>
              <a:ext uri="{FF2B5EF4-FFF2-40B4-BE49-F238E27FC236}">
                <a16:creationId xmlns:a16="http://schemas.microsoft.com/office/drawing/2014/main" id="{98854AEE-E775-4C08-8072-BE85425A362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9838" y="4202113"/>
            <a:ext cx="0" cy="179388"/>
          </a:xfrm>
          <a:prstGeom prst="line">
            <a:avLst/>
          </a:pr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7" name="Freeform 28">
            <a:extLst>
              <a:ext uri="{FF2B5EF4-FFF2-40B4-BE49-F238E27FC236}">
                <a16:creationId xmlns:a16="http://schemas.microsoft.com/office/drawing/2014/main" id="{F7AA5B2E-00FE-4442-BF2D-3B1907C8FF28}"/>
              </a:ext>
            </a:extLst>
          </p:cNvPr>
          <p:cNvSpPr>
            <a:spLocks/>
          </p:cNvSpPr>
          <p:nvPr/>
        </p:nvSpPr>
        <p:spPr bwMode="auto">
          <a:xfrm>
            <a:off x="5016500" y="4141788"/>
            <a:ext cx="68263" cy="68263"/>
          </a:xfrm>
          <a:custGeom>
            <a:avLst/>
            <a:gdLst>
              <a:gd name="T0" fmla="*/ 0 w 43"/>
              <a:gd name="T1" fmla="*/ 43 h 43"/>
              <a:gd name="T2" fmla="*/ 22 w 43"/>
              <a:gd name="T3" fmla="*/ 0 h 43"/>
              <a:gd name="T4" fmla="*/ 43 w 43"/>
              <a:gd name="T5" fmla="*/ 43 h 43"/>
              <a:gd name="T6" fmla="*/ 0 w 43"/>
              <a:gd name="T7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43">
                <a:moveTo>
                  <a:pt x="0" y="43"/>
                </a:moveTo>
                <a:lnTo>
                  <a:pt x="22" y="0"/>
                </a:lnTo>
                <a:lnTo>
                  <a:pt x="43" y="43"/>
                </a:lnTo>
                <a:lnTo>
                  <a:pt x="0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9" name="Line 29">
            <a:extLst>
              <a:ext uri="{FF2B5EF4-FFF2-40B4-BE49-F238E27FC236}">
                <a16:creationId xmlns:a16="http://schemas.microsoft.com/office/drawing/2014/main" id="{CAD6D2BF-78D8-4143-BDA8-63EAECCFB2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10250" y="4194175"/>
            <a:ext cx="7938" cy="188913"/>
          </a:xfrm>
          <a:prstGeom prst="line">
            <a:avLst/>
          </a:pr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Freeform 30">
            <a:extLst>
              <a:ext uri="{FF2B5EF4-FFF2-40B4-BE49-F238E27FC236}">
                <a16:creationId xmlns:a16="http://schemas.microsoft.com/office/drawing/2014/main" id="{47AD55D4-2797-4361-8EF2-026A636C861B}"/>
              </a:ext>
            </a:extLst>
          </p:cNvPr>
          <p:cNvSpPr>
            <a:spLocks/>
          </p:cNvSpPr>
          <p:nvPr/>
        </p:nvSpPr>
        <p:spPr bwMode="auto">
          <a:xfrm>
            <a:off x="5783263" y="4135438"/>
            <a:ext cx="68263" cy="69850"/>
          </a:xfrm>
          <a:custGeom>
            <a:avLst/>
            <a:gdLst>
              <a:gd name="T0" fmla="*/ 0 w 43"/>
              <a:gd name="T1" fmla="*/ 42 h 44"/>
              <a:gd name="T2" fmla="*/ 23 w 43"/>
              <a:gd name="T3" fmla="*/ 0 h 44"/>
              <a:gd name="T4" fmla="*/ 43 w 43"/>
              <a:gd name="T5" fmla="*/ 44 h 44"/>
              <a:gd name="T6" fmla="*/ 0 w 43"/>
              <a:gd name="T7" fmla="*/ 4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44">
                <a:moveTo>
                  <a:pt x="0" y="42"/>
                </a:moveTo>
                <a:lnTo>
                  <a:pt x="23" y="0"/>
                </a:lnTo>
                <a:lnTo>
                  <a:pt x="43" y="44"/>
                </a:lnTo>
                <a:lnTo>
                  <a:pt x="0" y="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1" name="Rectangle 31">
            <a:extLst>
              <a:ext uri="{FF2B5EF4-FFF2-40B4-BE49-F238E27FC236}">
                <a16:creationId xmlns:a16="http://schemas.microsoft.com/office/drawing/2014/main" id="{F8E3BED8-D144-4E54-B49D-5996F925C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850" y="1719263"/>
            <a:ext cx="271463" cy="273050"/>
          </a:xfrm>
          <a:prstGeom prst="rect">
            <a:avLst/>
          </a:pr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Rectangle 32">
            <a:extLst>
              <a:ext uri="{FF2B5EF4-FFF2-40B4-BE49-F238E27FC236}">
                <a16:creationId xmlns:a16="http://schemas.microsoft.com/office/drawing/2014/main" id="{BAF01EAA-FAC6-40E0-8BD2-BA0E840B7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1676400"/>
            <a:ext cx="274638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43" name="Rectangle 33">
            <a:extLst>
              <a:ext uri="{FF2B5EF4-FFF2-40B4-BE49-F238E27FC236}">
                <a16:creationId xmlns:a16="http://schemas.microsoft.com/office/drawing/2014/main" id="{5D320ACE-7334-45B7-B7FC-730582EBD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3725" y="4383088"/>
            <a:ext cx="271463" cy="2730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4" name="Rectangle 34">
            <a:extLst>
              <a:ext uri="{FF2B5EF4-FFF2-40B4-BE49-F238E27FC236}">
                <a16:creationId xmlns:a16="http://schemas.microsoft.com/office/drawing/2014/main" id="{F6F33EE4-C3A1-40B7-A4D0-26F72237C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3725" y="4383088"/>
            <a:ext cx="271463" cy="273050"/>
          </a:xfrm>
          <a:prstGeom prst="rect">
            <a:avLst/>
          </a:pr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5" name="Rectangle 35">
            <a:extLst>
              <a:ext uri="{FF2B5EF4-FFF2-40B4-BE49-F238E27FC236}">
                <a16:creationId xmlns:a16="http://schemas.microsoft.com/office/drawing/2014/main" id="{09F90270-4844-403D-BB56-9B81C6EEB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88" y="4411663"/>
            <a:ext cx="2587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15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46" name="Line 36">
            <a:extLst>
              <a:ext uri="{FF2B5EF4-FFF2-40B4-BE49-F238E27FC236}">
                <a16:creationId xmlns:a16="http://schemas.microsoft.com/office/drawing/2014/main" id="{2358ACC5-1C47-4DFF-BDE2-E667F9C7305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5338" y="2538413"/>
            <a:ext cx="911225" cy="604838"/>
          </a:xfrm>
          <a:prstGeom prst="line">
            <a:avLst/>
          </a:pr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7" name="Freeform 37">
            <a:extLst>
              <a:ext uri="{FF2B5EF4-FFF2-40B4-BE49-F238E27FC236}">
                <a16:creationId xmlns:a16="http://schemas.microsoft.com/office/drawing/2014/main" id="{545D41AA-CA7A-4DA2-8D3D-357E5DD3BF29}"/>
              </a:ext>
            </a:extLst>
          </p:cNvPr>
          <p:cNvSpPr>
            <a:spLocks/>
          </p:cNvSpPr>
          <p:nvPr/>
        </p:nvSpPr>
        <p:spPr bwMode="auto">
          <a:xfrm>
            <a:off x="7094538" y="2505075"/>
            <a:ext cx="76200" cy="66675"/>
          </a:xfrm>
          <a:custGeom>
            <a:avLst/>
            <a:gdLst>
              <a:gd name="T0" fmla="*/ 24 w 48"/>
              <a:gd name="T1" fmla="*/ 42 h 42"/>
              <a:gd name="T2" fmla="*/ 0 w 48"/>
              <a:gd name="T3" fmla="*/ 0 h 42"/>
              <a:gd name="T4" fmla="*/ 48 w 48"/>
              <a:gd name="T5" fmla="*/ 6 h 42"/>
              <a:gd name="T6" fmla="*/ 24 w 48"/>
              <a:gd name="T7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42">
                <a:moveTo>
                  <a:pt x="24" y="42"/>
                </a:moveTo>
                <a:lnTo>
                  <a:pt x="0" y="0"/>
                </a:lnTo>
                <a:lnTo>
                  <a:pt x="48" y="6"/>
                </a:lnTo>
                <a:lnTo>
                  <a:pt x="24" y="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8" name="Oval 38">
            <a:extLst>
              <a:ext uri="{FF2B5EF4-FFF2-40B4-BE49-F238E27FC236}">
                <a16:creationId xmlns:a16="http://schemas.microsoft.com/office/drawing/2014/main" id="{4CE06E1A-AD2D-4742-A7DE-6005C2C1E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1913" y="3829050"/>
            <a:ext cx="312738" cy="312738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9" name="Oval 39">
            <a:extLst>
              <a:ext uri="{FF2B5EF4-FFF2-40B4-BE49-F238E27FC236}">
                <a16:creationId xmlns:a16="http://schemas.microsoft.com/office/drawing/2014/main" id="{4FCC2577-2D74-438C-9283-F145D83DE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1913" y="3829050"/>
            <a:ext cx="312738" cy="312738"/>
          </a:xfrm>
          <a:prstGeom prst="ellipse">
            <a:avLst/>
          </a:pr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0" name="Rectangle 40">
            <a:extLst>
              <a:ext uri="{FF2B5EF4-FFF2-40B4-BE49-F238E27FC236}">
                <a16:creationId xmlns:a16="http://schemas.microsoft.com/office/drawing/2014/main" id="{3F8079C7-377F-4E35-AF02-FE0B2FF5F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100" y="3844925"/>
            <a:ext cx="23653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52" name="Freeform 42">
            <a:extLst>
              <a:ext uri="{FF2B5EF4-FFF2-40B4-BE49-F238E27FC236}">
                <a16:creationId xmlns:a16="http://schemas.microsoft.com/office/drawing/2014/main" id="{16980A1E-71F9-4D3B-9F48-93A10579EEC8}"/>
              </a:ext>
            </a:extLst>
          </p:cNvPr>
          <p:cNvSpPr>
            <a:spLocks/>
          </p:cNvSpPr>
          <p:nvPr/>
        </p:nvSpPr>
        <p:spPr bwMode="auto">
          <a:xfrm>
            <a:off x="5972175" y="3302000"/>
            <a:ext cx="74613" cy="69850"/>
          </a:xfrm>
          <a:custGeom>
            <a:avLst/>
            <a:gdLst>
              <a:gd name="T0" fmla="*/ 18 w 47"/>
              <a:gd name="T1" fmla="*/ 44 h 44"/>
              <a:gd name="T2" fmla="*/ 0 w 47"/>
              <a:gd name="T3" fmla="*/ 0 h 44"/>
              <a:gd name="T4" fmla="*/ 47 w 47"/>
              <a:gd name="T5" fmla="*/ 12 h 44"/>
              <a:gd name="T6" fmla="*/ 18 w 47"/>
              <a:gd name="T7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" h="44">
                <a:moveTo>
                  <a:pt x="18" y="44"/>
                </a:moveTo>
                <a:lnTo>
                  <a:pt x="0" y="0"/>
                </a:lnTo>
                <a:lnTo>
                  <a:pt x="47" y="12"/>
                </a:lnTo>
                <a:lnTo>
                  <a:pt x="18" y="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3" name="Rectangle 43">
            <a:extLst>
              <a:ext uri="{FF2B5EF4-FFF2-40B4-BE49-F238E27FC236}">
                <a16:creationId xmlns:a16="http://schemas.microsoft.com/office/drawing/2014/main" id="{8C1C445D-1A78-4EF5-A035-7EE435FC8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3071813"/>
            <a:ext cx="269875" cy="273050"/>
          </a:xfrm>
          <a:prstGeom prst="rect">
            <a:avLst/>
          </a:pr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4" name="Rectangle 44">
            <a:extLst>
              <a:ext uri="{FF2B5EF4-FFF2-40B4-BE49-F238E27FC236}">
                <a16:creationId xmlns:a16="http://schemas.microsoft.com/office/drawing/2014/main" id="{724FFB9D-B1B9-451F-8865-A121CA081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101975"/>
            <a:ext cx="2587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55" name="Line 45">
            <a:extLst>
              <a:ext uri="{FF2B5EF4-FFF2-40B4-BE49-F238E27FC236}">
                <a16:creationId xmlns:a16="http://schemas.microsoft.com/office/drawing/2014/main" id="{947DCC11-9F7C-4C46-BADA-316A6080DA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8963" y="2720975"/>
            <a:ext cx="0" cy="350838"/>
          </a:xfrm>
          <a:prstGeom prst="line">
            <a:avLst/>
          </a:pr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6" name="Freeform 46">
            <a:extLst>
              <a:ext uri="{FF2B5EF4-FFF2-40B4-BE49-F238E27FC236}">
                <a16:creationId xmlns:a16="http://schemas.microsoft.com/office/drawing/2014/main" id="{3741CDF7-9CE7-4851-B9CD-B081D2C9D6A6}"/>
              </a:ext>
            </a:extLst>
          </p:cNvPr>
          <p:cNvSpPr>
            <a:spLocks/>
          </p:cNvSpPr>
          <p:nvPr/>
        </p:nvSpPr>
        <p:spPr bwMode="auto">
          <a:xfrm>
            <a:off x="6905625" y="2662238"/>
            <a:ext cx="68263" cy="66675"/>
          </a:xfrm>
          <a:custGeom>
            <a:avLst/>
            <a:gdLst>
              <a:gd name="T0" fmla="*/ 0 w 43"/>
              <a:gd name="T1" fmla="*/ 42 h 42"/>
              <a:gd name="T2" fmla="*/ 21 w 43"/>
              <a:gd name="T3" fmla="*/ 0 h 42"/>
              <a:gd name="T4" fmla="*/ 43 w 43"/>
              <a:gd name="T5" fmla="*/ 42 h 42"/>
              <a:gd name="T6" fmla="*/ 0 w 43"/>
              <a:gd name="T7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42">
                <a:moveTo>
                  <a:pt x="0" y="42"/>
                </a:moveTo>
                <a:lnTo>
                  <a:pt x="21" y="0"/>
                </a:lnTo>
                <a:lnTo>
                  <a:pt x="43" y="42"/>
                </a:lnTo>
                <a:lnTo>
                  <a:pt x="0" y="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7" name="Oval 47">
            <a:extLst>
              <a:ext uri="{FF2B5EF4-FFF2-40B4-BE49-F238E27FC236}">
                <a16:creationId xmlns:a16="http://schemas.microsoft.com/office/drawing/2014/main" id="{3CD6338E-258D-4BBB-B17F-E5216C67D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9400" y="3143250"/>
            <a:ext cx="312738" cy="312738"/>
          </a:xfrm>
          <a:prstGeom prst="ellipse">
            <a:avLst/>
          </a:prstGeom>
          <a:solidFill>
            <a:srgbClr val="D8D8D8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8" name="Oval 48">
            <a:extLst>
              <a:ext uri="{FF2B5EF4-FFF2-40B4-BE49-F238E27FC236}">
                <a16:creationId xmlns:a16="http://schemas.microsoft.com/office/drawing/2014/main" id="{F6F951AA-942D-4434-827A-191EBCBE3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9400" y="3143250"/>
            <a:ext cx="312738" cy="312738"/>
          </a:xfrm>
          <a:prstGeom prst="ellipse">
            <a:avLst/>
          </a:pr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9" name="Rectangle 49">
            <a:extLst>
              <a:ext uri="{FF2B5EF4-FFF2-40B4-BE49-F238E27FC236}">
                <a16:creationId xmlns:a16="http://schemas.microsoft.com/office/drawing/2014/main" id="{27229552-285F-41BC-BDF7-EDB11D212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2588" y="3160713"/>
            <a:ext cx="23653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60" name="Oval 50">
            <a:extLst>
              <a:ext uri="{FF2B5EF4-FFF2-40B4-BE49-F238E27FC236}">
                <a16:creationId xmlns:a16="http://schemas.microsoft.com/office/drawing/2014/main" id="{87DB6980-DF99-4300-A1F1-3A554AFA9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4713" y="3836988"/>
            <a:ext cx="312738" cy="312738"/>
          </a:xfrm>
          <a:prstGeom prst="ellipse">
            <a:avLst/>
          </a:prstGeom>
          <a:solidFill>
            <a:schemeClr val="tx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1" name="Oval 51">
            <a:extLst>
              <a:ext uri="{FF2B5EF4-FFF2-40B4-BE49-F238E27FC236}">
                <a16:creationId xmlns:a16="http://schemas.microsoft.com/office/drawing/2014/main" id="{9ED54557-D661-485E-8D9F-9B5488599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4713" y="3836988"/>
            <a:ext cx="312738" cy="312738"/>
          </a:xfrm>
          <a:prstGeom prst="ellipse">
            <a:avLst/>
          </a:pr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2" name="Rectangle 52">
            <a:extLst>
              <a:ext uri="{FF2B5EF4-FFF2-40B4-BE49-F238E27FC236}">
                <a16:creationId xmlns:a16="http://schemas.microsoft.com/office/drawing/2014/main" id="{E87167B7-C5AE-4232-BC94-FED88D2E9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7900" y="3852863"/>
            <a:ext cx="11060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4363" name="Oval 53">
            <a:extLst>
              <a:ext uri="{FF2B5EF4-FFF2-40B4-BE49-F238E27FC236}">
                <a16:creationId xmlns:a16="http://schemas.microsoft.com/office/drawing/2014/main" id="{6E89BCA1-3D67-44D6-B921-C25922FE4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6163" y="3836988"/>
            <a:ext cx="311150" cy="311150"/>
          </a:xfrm>
          <a:prstGeom prst="ellipse">
            <a:avLst/>
          </a:prstGeom>
          <a:solidFill>
            <a:srgbClr val="D8D8D8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4" name="Oval 54">
            <a:extLst>
              <a:ext uri="{FF2B5EF4-FFF2-40B4-BE49-F238E27FC236}">
                <a16:creationId xmlns:a16="http://schemas.microsoft.com/office/drawing/2014/main" id="{0F254918-ABC3-4731-8D71-CFE3725F2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6163" y="3835400"/>
            <a:ext cx="311150" cy="312738"/>
          </a:xfrm>
          <a:prstGeom prst="ellipse">
            <a:avLst/>
          </a:prstGeom>
          <a:solidFill>
            <a:schemeClr val="bg1"/>
          </a:solidFill>
          <a:ln w="206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5" name="Rectangle 55">
            <a:extLst>
              <a:ext uri="{FF2B5EF4-FFF2-40B4-BE49-F238E27FC236}">
                <a16:creationId xmlns:a16="http://schemas.microsoft.com/office/drawing/2014/main" id="{502E3274-B85F-4155-B543-250F803CD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7763" y="3851275"/>
            <a:ext cx="23653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66" name="Line 56">
            <a:extLst>
              <a:ext uri="{FF2B5EF4-FFF2-40B4-BE49-F238E27FC236}">
                <a16:creationId xmlns:a16="http://schemas.microsoft.com/office/drawing/2014/main" id="{2E225C40-7728-424D-8AF2-9040E037D66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6588" y="3338513"/>
            <a:ext cx="565150" cy="496888"/>
          </a:xfrm>
          <a:prstGeom prst="line">
            <a:avLst/>
          </a:pr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" name="Freeform 57">
            <a:extLst>
              <a:ext uri="{FF2B5EF4-FFF2-40B4-BE49-F238E27FC236}">
                <a16:creationId xmlns:a16="http://schemas.microsoft.com/office/drawing/2014/main" id="{CC352262-6411-44F8-82B0-5C3B6E2595C5}"/>
              </a:ext>
            </a:extLst>
          </p:cNvPr>
          <p:cNvSpPr>
            <a:spLocks/>
          </p:cNvSpPr>
          <p:nvPr/>
        </p:nvSpPr>
        <p:spPr bwMode="auto">
          <a:xfrm>
            <a:off x="8212138" y="3298825"/>
            <a:ext cx="73025" cy="69850"/>
          </a:xfrm>
          <a:custGeom>
            <a:avLst/>
            <a:gdLst>
              <a:gd name="T0" fmla="*/ 18 w 46"/>
              <a:gd name="T1" fmla="*/ 44 h 44"/>
              <a:gd name="T2" fmla="*/ 0 w 46"/>
              <a:gd name="T3" fmla="*/ 0 h 44"/>
              <a:gd name="T4" fmla="*/ 46 w 46"/>
              <a:gd name="T5" fmla="*/ 13 h 44"/>
              <a:gd name="T6" fmla="*/ 18 w 46"/>
              <a:gd name="T7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" h="44">
                <a:moveTo>
                  <a:pt x="18" y="44"/>
                </a:moveTo>
                <a:lnTo>
                  <a:pt x="0" y="0"/>
                </a:lnTo>
                <a:lnTo>
                  <a:pt x="46" y="13"/>
                </a:lnTo>
                <a:lnTo>
                  <a:pt x="18" y="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Line 58">
            <a:extLst>
              <a:ext uri="{FF2B5EF4-FFF2-40B4-BE49-F238E27FC236}">
                <a16:creationId xmlns:a16="http://schemas.microsoft.com/office/drawing/2014/main" id="{A1CDC494-5035-4513-BB01-A0E31F069F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80288" y="3341688"/>
            <a:ext cx="477838" cy="495300"/>
          </a:xfrm>
          <a:prstGeom prst="line">
            <a:avLst/>
          </a:pr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59">
            <a:extLst>
              <a:ext uri="{FF2B5EF4-FFF2-40B4-BE49-F238E27FC236}">
                <a16:creationId xmlns:a16="http://schemas.microsoft.com/office/drawing/2014/main" id="{B7523193-1600-45CD-B239-EA8AB24767C2}"/>
              </a:ext>
            </a:extLst>
          </p:cNvPr>
          <p:cNvSpPr>
            <a:spLocks/>
          </p:cNvSpPr>
          <p:nvPr/>
        </p:nvSpPr>
        <p:spPr bwMode="auto">
          <a:xfrm>
            <a:off x="7827963" y="3298825"/>
            <a:ext cx="71438" cy="73025"/>
          </a:xfrm>
          <a:custGeom>
            <a:avLst/>
            <a:gdLst>
              <a:gd name="T0" fmla="*/ 0 w 45"/>
              <a:gd name="T1" fmla="*/ 16 h 46"/>
              <a:gd name="T2" fmla="*/ 45 w 45"/>
              <a:gd name="T3" fmla="*/ 0 h 46"/>
              <a:gd name="T4" fmla="*/ 31 w 45"/>
              <a:gd name="T5" fmla="*/ 46 h 46"/>
              <a:gd name="T6" fmla="*/ 0 w 45"/>
              <a:gd name="T7" fmla="*/ 1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" h="46">
                <a:moveTo>
                  <a:pt x="0" y="16"/>
                </a:moveTo>
                <a:lnTo>
                  <a:pt x="45" y="0"/>
                </a:lnTo>
                <a:lnTo>
                  <a:pt x="31" y="46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Line 60">
            <a:extLst>
              <a:ext uri="{FF2B5EF4-FFF2-40B4-BE49-F238E27FC236}">
                <a16:creationId xmlns:a16="http://schemas.microsoft.com/office/drawing/2014/main" id="{6AADED26-6489-4436-8DBA-0EBCA01AB50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3463" y="4208463"/>
            <a:ext cx="6350" cy="179388"/>
          </a:xfrm>
          <a:prstGeom prst="line">
            <a:avLst/>
          </a:pr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61">
            <a:extLst>
              <a:ext uri="{FF2B5EF4-FFF2-40B4-BE49-F238E27FC236}">
                <a16:creationId xmlns:a16="http://schemas.microsoft.com/office/drawing/2014/main" id="{C483627F-CB85-4021-B778-832FE181C3E5}"/>
              </a:ext>
            </a:extLst>
          </p:cNvPr>
          <p:cNvSpPr>
            <a:spLocks/>
          </p:cNvSpPr>
          <p:nvPr/>
        </p:nvSpPr>
        <p:spPr bwMode="auto">
          <a:xfrm>
            <a:off x="7348538" y="4149725"/>
            <a:ext cx="68263" cy="68263"/>
          </a:xfrm>
          <a:custGeom>
            <a:avLst/>
            <a:gdLst>
              <a:gd name="T0" fmla="*/ 0 w 43"/>
              <a:gd name="T1" fmla="*/ 43 h 43"/>
              <a:gd name="T2" fmla="*/ 20 w 43"/>
              <a:gd name="T3" fmla="*/ 0 h 43"/>
              <a:gd name="T4" fmla="*/ 43 w 43"/>
              <a:gd name="T5" fmla="*/ 42 h 43"/>
              <a:gd name="T6" fmla="*/ 0 w 43"/>
              <a:gd name="T7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43">
                <a:moveTo>
                  <a:pt x="0" y="43"/>
                </a:moveTo>
                <a:lnTo>
                  <a:pt x="20" y="0"/>
                </a:lnTo>
                <a:lnTo>
                  <a:pt x="43" y="42"/>
                </a:lnTo>
                <a:lnTo>
                  <a:pt x="0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Rectangle 62">
            <a:extLst>
              <a:ext uri="{FF2B5EF4-FFF2-40B4-BE49-F238E27FC236}">
                <a16:creationId xmlns:a16="http://schemas.microsoft.com/office/drawing/2014/main" id="{E9594F41-5C9A-4678-AA4E-D9D619369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7913" y="4391025"/>
            <a:ext cx="271463" cy="273050"/>
          </a:xfrm>
          <a:prstGeom prst="rect">
            <a:avLst/>
          </a:pr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Rectangle 63">
            <a:extLst>
              <a:ext uri="{FF2B5EF4-FFF2-40B4-BE49-F238E27FC236}">
                <a16:creationId xmlns:a16="http://schemas.microsoft.com/office/drawing/2014/main" id="{38F3A53D-C7FE-4A51-9C2D-8B50D8F31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1888" y="4421188"/>
            <a:ext cx="2587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Line 64">
            <a:extLst>
              <a:ext uri="{FF2B5EF4-FFF2-40B4-BE49-F238E27FC236}">
                <a16:creationId xmlns:a16="http://schemas.microsoft.com/office/drawing/2014/main" id="{819B9D60-D8C1-4DD5-A1BE-BCC01D0535D6}"/>
              </a:ext>
            </a:extLst>
          </p:cNvPr>
          <p:cNvSpPr>
            <a:spLocks noChangeShapeType="1"/>
          </p:cNvSpPr>
          <p:nvPr/>
        </p:nvSpPr>
        <p:spPr bwMode="auto">
          <a:xfrm>
            <a:off x="8824913" y="4208463"/>
            <a:ext cx="7938" cy="182563"/>
          </a:xfrm>
          <a:prstGeom prst="line">
            <a:avLst/>
          </a:pr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65">
            <a:extLst>
              <a:ext uri="{FF2B5EF4-FFF2-40B4-BE49-F238E27FC236}">
                <a16:creationId xmlns:a16="http://schemas.microsoft.com/office/drawing/2014/main" id="{45896CB5-1640-4D94-A9A8-EEFA907EE133}"/>
              </a:ext>
            </a:extLst>
          </p:cNvPr>
          <p:cNvSpPr>
            <a:spLocks/>
          </p:cNvSpPr>
          <p:nvPr/>
        </p:nvSpPr>
        <p:spPr bwMode="auto">
          <a:xfrm>
            <a:off x="8791575" y="4148138"/>
            <a:ext cx="66675" cy="69850"/>
          </a:xfrm>
          <a:custGeom>
            <a:avLst/>
            <a:gdLst>
              <a:gd name="T0" fmla="*/ 0 w 42"/>
              <a:gd name="T1" fmla="*/ 44 h 44"/>
              <a:gd name="T2" fmla="*/ 19 w 42"/>
              <a:gd name="T3" fmla="*/ 0 h 44"/>
              <a:gd name="T4" fmla="*/ 42 w 42"/>
              <a:gd name="T5" fmla="*/ 42 h 44"/>
              <a:gd name="T6" fmla="*/ 0 w 42"/>
              <a:gd name="T7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44">
                <a:moveTo>
                  <a:pt x="0" y="44"/>
                </a:moveTo>
                <a:lnTo>
                  <a:pt x="19" y="0"/>
                </a:lnTo>
                <a:lnTo>
                  <a:pt x="42" y="42"/>
                </a:lnTo>
                <a:lnTo>
                  <a:pt x="0" y="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Rectangle 66">
            <a:extLst>
              <a:ext uri="{FF2B5EF4-FFF2-40B4-BE49-F238E27FC236}">
                <a16:creationId xmlns:a16="http://schemas.microsoft.com/office/drawing/2014/main" id="{EB3B1388-E094-4005-A5ED-4B088CDC1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288" y="4387850"/>
            <a:ext cx="271463" cy="274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Rectangle 67">
            <a:extLst>
              <a:ext uri="{FF2B5EF4-FFF2-40B4-BE49-F238E27FC236}">
                <a16:creationId xmlns:a16="http://schemas.microsoft.com/office/drawing/2014/main" id="{64511360-86F7-4FE5-B091-361E5A81E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288" y="4387850"/>
            <a:ext cx="271463" cy="274638"/>
          </a:xfrm>
          <a:prstGeom prst="rect">
            <a:avLst/>
          </a:pr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Rectangle 68">
            <a:extLst>
              <a:ext uri="{FF2B5EF4-FFF2-40B4-BE49-F238E27FC236}">
                <a16:creationId xmlns:a16="http://schemas.microsoft.com/office/drawing/2014/main" id="{ACECD26C-0E7D-480C-8469-060FBEF0A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25" y="4416425"/>
            <a:ext cx="16986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Rectangle 69">
            <a:extLst>
              <a:ext uri="{FF2B5EF4-FFF2-40B4-BE49-F238E27FC236}">
                <a16:creationId xmlns:a16="http://schemas.microsoft.com/office/drawing/2014/main" id="{93918E69-90D4-494E-9898-C8E8F1713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9088" y="3876675"/>
            <a:ext cx="269875" cy="273050"/>
          </a:xfrm>
          <a:prstGeom prst="rect">
            <a:avLst/>
          </a:pr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Rectangle 70">
            <a:extLst>
              <a:ext uri="{FF2B5EF4-FFF2-40B4-BE49-F238E27FC236}">
                <a16:creationId xmlns:a16="http://schemas.microsoft.com/office/drawing/2014/main" id="{B3E33D0C-947D-4608-8D67-E04AB5DB1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4338" y="3906838"/>
            <a:ext cx="171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Line 71">
            <a:extLst>
              <a:ext uri="{FF2B5EF4-FFF2-40B4-BE49-F238E27FC236}">
                <a16:creationId xmlns:a16="http://schemas.microsoft.com/office/drawing/2014/main" id="{C760D748-AB80-47EB-946C-5DC8858F5E59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8150" y="3514725"/>
            <a:ext cx="15875" cy="361950"/>
          </a:xfrm>
          <a:prstGeom prst="line">
            <a:avLst/>
          </a:pr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72">
            <a:extLst>
              <a:ext uri="{FF2B5EF4-FFF2-40B4-BE49-F238E27FC236}">
                <a16:creationId xmlns:a16="http://schemas.microsoft.com/office/drawing/2014/main" id="{6C77F043-BD66-4B78-BFD2-44654A17E360}"/>
              </a:ext>
            </a:extLst>
          </p:cNvPr>
          <p:cNvSpPr>
            <a:spLocks/>
          </p:cNvSpPr>
          <p:nvPr/>
        </p:nvSpPr>
        <p:spPr bwMode="auto">
          <a:xfrm>
            <a:off x="8024813" y="3455988"/>
            <a:ext cx="68263" cy="68263"/>
          </a:xfrm>
          <a:custGeom>
            <a:avLst/>
            <a:gdLst>
              <a:gd name="T0" fmla="*/ 0 w 43"/>
              <a:gd name="T1" fmla="*/ 43 h 43"/>
              <a:gd name="T2" fmla="*/ 20 w 43"/>
              <a:gd name="T3" fmla="*/ 0 h 43"/>
              <a:gd name="T4" fmla="*/ 43 w 43"/>
              <a:gd name="T5" fmla="*/ 42 h 43"/>
              <a:gd name="T6" fmla="*/ 0 w 43"/>
              <a:gd name="T7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43">
                <a:moveTo>
                  <a:pt x="0" y="43"/>
                </a:moveTo>
                <a:lnTo>
                  <a:pt x="20" y="0"/>
                </a:lnTo>
                <a:lnTo>
                  <a:pt x="43" y="42"/>
                </a:lnTo>
                <a:lnTo>
                  <a:pt x="0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Rectangle 73">
            <a:extLst>
              <a:ext uri="{FF2B5EF4-FFF2-40B4-BE49-F238E27FC236}">
                <a16:creationId xmlns:a16="http://schemas.microsoft.com/office/drawing/2014/main" id="{1356C813-2A69-49EB-840D-F21E45131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2550" y="4376738"/>
            <a:ext cx="271463" cy="274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Rectangle 74">
            <a:extLst>
              <a:ext uri="{FF2B5EF4-FFF2-40B4-BE49-F238E27FC236}">
                <a16:creationId xmlns:a16="http://schemas.microsoft.com/office/drawing/2014/main" id="{A26845CB-D212-41B9-980D-ADF93A598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2550" y="4376738"/>
            <a:ext cx="271463" cy="274638"/>
          </a:xfrm>
          <a:prstGeom prst="rect">
            <a:avLst/>
          </a:pr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Rectangle 75">
            <a:extLst>
              <a:ext uri="{FF2B5EF4-FFF2-40B4-BE49-F238E27FC236}">
                <a16:creationId xmlns:a16="http://schemas.microsoft.com/office/drawing/2014/main" id="{8ADE9CFD-8A98-4A30-B3F3-EC18D0E3C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9388" y="4405313"/>
            <a:ext cx="16986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Line 76">
            <a:extLst>
              <a:ext uri="{FF2B5EF4-FFF2-40B4-BE49-F238E27FC236}">
                <a16:creationId xmlns:a16="http://schemas.microsoft.com/office/drawing/2014/main" id="{01F5A8C0-DE01-44D0-8DB5-F03BD95C1F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69075" y="4202113"/>
            <a:ext cx="0" cy="174625"/>
          </a:xfrm>
          <a:prstGeom prst="line">
            <a:avLst/>
          </a:pr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Freeform 77">
            <a:extLst>
              <a:ext uri="{FF2B5EF4-FFF2-40B4-BE49-F238E27FC236}">
                <a16:creationId xmlns:a16="http://schemas.microsoft.com/office/drawing/2014/main" id="{05DE05D5-34B6-4BE0-AF14-D4160F49FA03}"/>
              </a:ext>
            </a:extLst>
          </p:cNvPr>
          <p:cNvSpPr>
            <a:spLocks/>
          </p:cNvSpPr>
          <p:nvPr/>
        </p:nvSpPr>
        <p:spPr bwMode="auto">
          <a:xfrm>
            <a:off x="6534150" y="4141788"/>
            <a:ext cx="68263" cy="68263"/>
          </a:xfrm>
          <a:custGeom>
            <a:avLst/>
            <a:gdLst>
              <a:gd name="T0" fmla="*/ 0 w 43"/>
              <a:gd name="T1" fmla="*/ 43 h 43"/>
              <a:gd name="T2" fmla="*/ 22 w 43"/>
              <a:gd name="T3" fmla="*/ 0 h 43"/>
              <a:gd name="T4" fmla="*/ 43 w 43"/>
              <a:gd name="T5" fmla="*/ 43 h 43"/>
              <a:gd name="T6" fmla="*/ 0 w 43"/>
              <a:gd name="T7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43">
                <a:moveTo>
                  <a:pt x="0" y="43"/>
                </a:moveTo>
                <a:lnTo>
                  <a:pt x="22" y="0"/>
                </a:lnTo>
                <a:lnTo>
                  <a:pt x="43" y="43"/>
                </a:lnTo>
                <a:lnTo>
                  <a:pt x="0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Rectangle 78">
            <a:extLst>
              <a:ext uri="{FF2B5EF4-FFF2-40B4-BE49-F238E27FC236}">
                <a16:creationId xmlns:a16="http://schemas.microsoft.com/office/drawing/2014/main" id="{E30D0A8A-632C-4F77-A0C2-9327DCC9F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25" y="3071813"/>
            <a:ext cx="488950" cy="454025"/>
          </a:xfrm>
          <a:prstGeom prst="rect">
            <a:avLst/>
          </a:prstGeom>
          <a:noFill/>
          <a:ln w="26988" cap="rnd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Rectangle 79">
            <a:extLst>
              <a:ext uri="{FF2B5EF4-FFF2-40B4-BE49-F238E27FC236}">
                <a16:creationId xmlns:a16="http://schemas.microsoft.com/office/drawing/2014/main" id="{658A67D3-943D-4A23-ABEB-91E2AA1D4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765550"/>
            <a:ext cx="488950" cy="455613"/>
          </a:xfrm>
          <a:prstGeom prst="rect">
            <a:avLst/>
          </a:prstGeom>
          <a:noFill/>
          <a:ln w="26988" cap="rnd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90496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04800" y="282294"/>
            <a:ext cx="8686800" cy="1141412"/>
          </a:xfrm>
        </p:spPr>
        <p:txBody>
          <a:bodyPr anchor="ctr"/>
          <a:lstStyle/>
          <a:p>
            <a:pPr algn="ctr"/>
            <a:r>
              <a:rPr lang="en-US" altLang="en-US" sz="3600" dirty="0">
                <a:latin typeface="Comic Sans MS" panose="030F0702030302020204" pitchFamily="66" charset="0"/>
              </a:rPr>
              <a:t>A dynamic programming solution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885EE8F-75E9-4E03-8D11-DB11CA74E2D4}"/>
              </a:ext>
            </a:extLst>
          </p:cNvPr>
          <p:cNvSpPr txBox="1"/>
          <p:nvPr/>
        </p:nvSpPr>
        <p:spPr>
          <a:xfrm>
            <a:off x="1761472" y="5356267"/>
            <a:ext cx="692549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In subtree rooted by N for K filters: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(N, K)= Minimum contamination ensuring a filter to N.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(N, K)= Minimum cost.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L(N)= Number of legitimate users.</a:t>
            </a:r>
          </a:p>
          <a:p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Complexity: O(NK</a:t>
            </a:r>
            <a:r>
              <a:rPr lang="en-US" sz="1600" baseline="30000" dirty="0">
                <a:solidFill>
                  <a:schemeClr val="tx1"/>
                </a:solidFill>
                <a:latin typeface="Comic Sans MS" panose="030F0702030302020204" pitchFamily="66" charset="0"/>
              </a:rPr>
              <a:t>(D-1)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DEBDB15-5944-49B9-9EA9-8B9A712FCCA3}"/>
              </a:ext>
            </a:extLst>
          </p:cNvPr>
          <p:cNvGrpSpPr/>
          <p:nvPr/>
        </p:nvGrpSpPr>
        <p:grpSpPr>
          <a:xfrm>
            <a:off x="1371600" y="1951755"/>
            <a:ext cx="1852619" cy="2778433"/>
            <a:chOff x="1371600" y="2055590"/>
            <a:chExt cx="1852619" cy="277843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DD313BE-F1DF-42B7-AFF2-B962FE5C96F0}"/>
                </a:ext>
              </a:extLst>
            </p:cNvPr>
            <p:cNvSpPr/>
            <p:nvPr/>
          </p:nvSpPr>
          <p:spPr bwMode="auto">
            <a:xfrm>
              <a:off x="2028741" y="2584751"/>
              <a:ext cx="524695" cy="54684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rPr>
                <a:t>N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BCDA511-4D1F-44FE-87CC-4588F847B665}"/>
                </a:ext>
              </a:extLst>
            </p:cNvPr>
            <p:cNvCxnSpPr>
              <a:cxnSpLocks/>
              <a:stCxn id="32" idx="0"/>
              <a:endCxn id="22" idx="3"/>
            </p:cNvCxnSpPr>
            <p:nvPr/>
          </p:nvCxnSpPr>
          <p:spPr bwMode="auto">
            <a:xfrm flipV="1">
              <a:off x="1795053" y="3051510"/>
              <a:ext cx="310528" cy="7083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F7F3560-62AD-43E5-86C4-255AEB426AEB}"/>
                </a:ext>
              </a:extLst>
            </p:cNvPr>
            <p:cNvCxnSpPr>
              <a:cxnSpLocks/>
              <a:stCxn id="22" idx="0"/>
            </p:cNvCxnSpPr>
            <p:nvPr/>
          </p:nvCxnSpPr>
          <p:spPr bwMode="auto">
            <a:xfrm flipV="1">
              <a:off x="2291088" y="2055590"/>
              <a:ext cx="0" cy="5291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CFE2F22-C08D-4798-AFAF-7E69D4C6991A}"/>
                </a:ext>
              </a:extLst>
            </p:cNvPr>
            <p:cNvSpPr/>
            <p:nvPr/>
          </p:nvSpPr>
          <p:spPr bwMode="auto">
            <a:xfrm>
              <a:off x="1532705" y="3759830"/>
              <a:ext cx="524695" cy="54684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rPr>
                <a:t>L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81C5D04-09B1-459A-AEFF-911F8B809104}"/>
                </a:ext>
              </a:extLst>
            </p:cNvPr>
            <p:cNvSpPr/>
            <p:nvPr/>
          </p:nvSpPr>
          <p:spPr bwMode="auto">
            <a:xfrm>
              <a:off x="2514600" y="3759830"/>
              <a:ext cx="524695" cy="54684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rPr>
                <a:t>R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14187EB-1562-469B-A8F8-57FF150DFFBB}"/>
                </a:ext>
              </a:extLst>
            </p:cNvPr>
            <p:cNvCxnSpPr>
              <a:cxnSpLocks/>
              <a:stCxn id="33" idx="0"/>
              <a:endCxn id="22" idx="5"/>
            </p:cNvCxnSpPr>
            <p:nvPr/>
          </p:nvCxnSpPr>
          <p:spPr bwMode="auto">
            <a:xfrm flipH="1" flipV="1">
              <a:off x="2476596" y="3051510"/>
              <a:ext cx="300352" cy="7083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DFCDF5D-99E3-462F-8287-B4A29D213663}"/>
                </a:ext>
              </a:extLst>
            </p:cNvPr>
            <p:cNvCxnSpPr>
              <a:cxnSpLocks/>
              <a:endCxn id="32" idx="3"/>
            </p:cNvCxnSpPr>
            <p:nvPr/>
          </p:nvCxnSpPr>
          <p:spPr bwMode="auto">
            <a:xfrm flipV="1">
              <a:off x="1371600" y="4226589"/>
              <a:ext cx="237945" cy="5740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6A30888-5536-4D4E-860C-2AAF61DC9414}"/>
                </a:ext>
              </a:extLst>
            </p:cNvPr>
            <p:cNvCxnSpPr>
              <a:cxnSpLocks/>
              <a:endCxn id="32" idx="5"/>
            </p:cNvCxnSpPr>
            <p:nvPr/>
          </p:nvCxnSpPr>
          <p:spPr bwMode="auto">
            <a:xfrm flipH="1" flipV="1">
              <a:off x="1980560" y="4226589"/>
              <a:ext cx="186221" cy="5740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1A2F845-4E4B-4F6F-8C3C-B49FA3F85AC6}"/>
                </a:ext>
              </a:extLst>
            </p:cNvPr>
            <p:cNvCxnSpPr>
              <a:cxnSpLocks/>
              <a:endCxn id="33" idx="5"/>
            </p:cNvCxnSpPr>
            <p:nvPr/>
          </p:nvCxnSpPr>
          <p:spPr bwMode="auto">
            <a:xfrm flipH="1" flipV="1">
              <a:off x="2962455" y="4226589"/>
              <a:ext cx="261764" cy="5740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9450DF6-F2B7-40C2-AB57-2B1637508662}"/>
                </a:ext>
              </a:extLst>
            </p:cNvPr>
            <p:cNvCxnSpPr>
              <a:cxnSpLocks/>
              <a:stCxn id="33" idx="3"/>
            </p:cNvCxnSpPr>
            <p:nvPr/>
          </p:nvCxnSpPr>
          <p:spPr bwMode="auto">
            <a:xfrm flipH="1">
              <a:off x="2428415" y="4226589"/>
              <a:ext cx="163025" cy="6074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7C90949F-91BB-40C3-B90C-FB08216AE795}"/>
              </a:ext>
            </a:extLst>
          </p:cNvPr>
          <p:cNvSpPr/>
          <p:nvPr/>
        </p:nvSpPr>
        <p:spPr bwMode="auto">
          <a:xfrm>
            <a:off x="1795053" y="2389139"/>
            <a:ext cx="930416" cy="790745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C6E0CB1-ED28-4198-848D-E0F4485FF355}"/>
              </a:ext>
            </a:extLst>
          </p:cNvPr>
          <p:cNvSpPr/>
          <p:nvPr/>
        </p:nvSpPr>
        <p:spPr bwMode="auto">
          <a:xfrm>
            <a:off x="1219200" y="3347698"/>
            <a:ext cx="2201133" cy="1412017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K-1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90F96DA-943D-4B67-824A-D0AF8D21C92E}"/>
              </a:ext>
            </a:extLst>
          </p:cNvPr>
          <p:cNvGrpSpPr/>
          <p:nvPr/>
        </p:nvGrpSpPr>
        <p:grpSpPr>
          <a:xfrm>
            <a:off x="6118572" y="1971979"/>
            <a:ext cx="1852619" cy="2778433"/>
            <a:chOff x="1371600" y="2055590"/>
            <a:chExt cx="1852619" cy="2778433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07E5677-0C3E-4FBA-A0E6-F1F59EA4A0BC}"/>
                </a:ext>
              </a:extLst>
            </p:cNvPr>
            <p:cNvSpPr/>
            <p:nvPr/>
          </p:nvSpPr>
          <p:spPr bwMode="auto">
            <a:xfrm>
              <a:off x="2028741" y="2584751"/>
              <a:ext cx="524695" cy="54684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rPr>
                <a:t>N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endParaRP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7B7C290-A5E5-439F-87C5-D624DD23622E}"/>
                </a:ext>
              </a:extLst>
            </p:cNvPr>
            <p:cNvCxnSpPr>
              <a:cxnSpLocks/>
              <a:stCxn id="72" idx="0"/>
              <a:endCxn id="69" idx="3"/>
            </p:cNvCxnSpPr>
            <p:nvPr/>
          </p:nvCxnSpPr>
          <p:spPr bwMode="auto">
            <a:xfrm flipV="1">
              <a:off x="1795053" y="3051510"/>
              <a:ext cx="310528" cy="7083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7D22F9B-94EF-4DA1-AAB2-03EBF510CCA8}"/>
                </a:ext>
              </a:extLst>
            </p:cNvPr>
            <p:cNvCxnSpPr>
              <a:cxnSpLocks/>
              <a:stCxn id="69" idx="0"/>
            </p:cNvCxnSpPr>
            <p:nvPr/>
          </p:nvCxnSpPr>
          <p:spPr bwMode="auto">
            <a:xfrm flipV="1">
              <a:off x="2291088" y="2055590"/>
              <a:ext cx="0" cy="5291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21A714C-6E37-47FB-B70B-262396D57753}"/>
                </a:ext>
              </a:extLst>
            </p:cNvPr>
            <p:cNvSpPr/>
            <p:nvPr/>
          </p:nvSpPr>
          <p:spPr bwMode="auto">
            <a:xfrm>
              <a:off x="1532705" y="3759830"/>
              <a:ext cx="524695" cy="54684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rPr>
                <a:t>L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A5B220B7-458E-4087-A36B-7F2C7ADD8E91}"/>
                </a:ext>
              </a:extLst>
            </p:cNvPr>
            <p:cNvSpPr/>
            <p:nvPr/>
          </p:nvSpPr>
          <p:spPr bwMode="auto">
            <a:xfrm>
              <a:off x="2514600" y="3759830"/>
              <a:ext cx="524695" cy="54684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rPr>
                <a:t>R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733D135-67F1-4624-8276-A7658C7E1F9B}"/>
                </a:ext>
              </a:extLst>
            </p:cNvPr>
            <p:cNvCxnSpPr>
              <a:cxnSpLocks/>
              <a:stCxn id="73" idx="0"/>
              <a:endCxn id="69" idx="5"/>
            </p:cNvCxnSpPr>
            <p:nvPr/>
          </p:nvCxnSpPr>
          <p:spPr bwMode="auto">
            <a:xfrm flipH="1" flipV="1">
              <a:off x="2476596" y="3051510"/>
              <a:ext cx="300352" cy="7083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1C11BA5-20DB-4AA3-BA7D-5E46978132C5}"/>
                </a:ext>
              </a:extLst>
            </p:cNvPr>
            <p:cNvCxnSpPr>
              <a:cxnSpLocks/>
              <a:endCxn id="72" idx="3"/>
            </p:cNvCxnSpPr>
            <p:nvPr/>
          </p:nvCxnSpPr>
          <p:spPr bwMode="auto">
            <a:xfrm flipV="1">
              <a:off x="1371600" y="4226589"/>
              <a:ext cx="237945" cy="5740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3A9B15F-CF27-43BB-8954-3AE74BD6F985}"/>
                </a:ext>
              </a:extLst>
            </p:cNvPr>
            <p:cNvCxnSpPr>
              <a:cxnSpLocks/>
              <a:endCxn id="72" idx="5"/>
            </p:cNvCxnSpPr>
            <p:nvPr/>
          </p:nvCxnSpPr>
          <p:spPr bwMode="auto">
            <a:xfrm flipH="1" flipV="1">
              <a:off x="1980560" y="4226589"/>
              <a:ext cx="186221" cy="5740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98F205B-DD5E-464B-82A9-B053CE55F87B}"/>
                </a:ext>
              </a:extLst>
            </p:cNvPr>
            <p:cNvCxnSpPr>
              <a:cxnSpLocks/>
              <a:endCxn id="73" idx="5"/>
            </p:cNvCxnSpPr>
            <p:nvPr/>
          </p:nvCxnSpPr>
          <p:spPr bwMode="auto">
            <a:xfrm flipH="1" flipV="1">
              <a:off x="2962455" y="4226589"/>
              <a:ext cx="261764" cy="5740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6CB2FC4-9855-44C4-8F44-53904324DFF3}"/>
                </a:ext>
              </a:extLst>
            </p:cNvPr>
            <p:cNvCxnSpPr>
              <a:cxnSpLocks/>
              <a:stCxn id="73" idx="3"/>
            </p:cNvCxnSpPr>
            <p:nvPr/>
          </p:nvCxnSpPr>
          <p:spPr bwMode="auto">
            <a:xfrm flipH="1">
              <a:off x="2428415" y="4226589"/>
              <a:ext cx="163025" cy="6074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AB269C55-7940-4081-AB51-E3B3832C3AE1}"/>
              </a:ext>
            </a:extLst>
          </p:cNvPr>
          <p:cNvSpPr/>
          <p:nvPr/>
        </p:nvSpPr>
        <p:spPr bwMode="auto">
          <a:xfrm>
            <a:off x="5845625" y="3530384"/>
            <a:ext cx="1168205" cy="1412017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7ECD890-493B-4BDB-B542-B51BAB97170A}"/>
              </a:ext>
            </a:extLst>
          </p:cNvPr>
          <p:cNvSpPr/>
          <p:nvPr/>
        </p:nvSpPr>
        <p:spPr bwMode="auto">
          <a:xfrm>
            <a:off x="7143195" y="3525765"/>
            <a:ext cx="1168205" cy="1412017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K-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43" name="TextBox 14342">
            <a:extLst>
              <a:ext uri="{FF2B5EF4-FFF2-40B4-BE49-F238E27FC236}">
                <a16:creationId xmlns:a16="http://schemas.microsoft.com/office/drawing/2014/main" id="{A482D7F8-EEAF-4B04-A208-029ACBD335D9}"/>
              </a:ext>
            </a:extLst>
          </p:cNvPr>
          <p:cNvSpPr txBox="1"/>
          <p:nvPr/>
        </p:nvSpPr>
        <p:spPr>
          <a:xfrm>
            <a:off x="2693732" y="1478391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Blocks all </a:t>
            </a:r>
            <a:r>
              <a:rPr lang="en-US" sz="1400">
                <a:solidFill>
                  <a:schemeClr val="tx1"/>
                </a:solidFill>
                <a:latin typeface="Comic Sans MS" panose="030F0702030302020204" pitchFamily="66" charset="0"/>
              </a:rPr>
              <a:t>legitimate users</a:t>
            </a:r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4346" name="Connector: Curved 14345">
            <a:extLst>
              <a:ext uri="{FF2B5EF4-FFF2-40B4-BE49-F238E27FC236}">
                <a16:creationId xmlns:a16="http://schemas.microsoft.com/office/drawing/2014/main" id="{57FEC863-F004-4AD7-BA60-9FB17E7F7B15}"/>
              </a:ext>
            </a:extLst>
          </p:cNvPr>
          <p:cNvCxnSpPr>
            <a:cxnSpLocks/>
            <a:stCxn id="14343" idx="1"/>
            <a:endCxn id="64" idx="3"/>
          </p:cNvCxnSpPr>
          <p:nvPr/>
        </p:nvCxnSpPr>
        <p:spPr bwMode="auto">
          <a:xfrm rot="10800000" flipH="1" flipV="1">
            <a:off x="2693731" y="1632280"/>
            <a:ext cx="31737" cy="1152232"/>
          </a:xfrm>
          <a:prstGeom prst="curvedConnector5">
            <a:avLst>
              <a:gd name="adj1" fmla="val -720295"/>
              <a:gd name="adj2" fmla="val 39521"/>
              <a:gd name="adj3" fmla="val 820295"/>
            </a:avLst>
          </a:prstGeom>
          <a:solidFill>
            <a:srgbClr val="00B8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BE0B220E-1580-4C5C-A5C2-2F96CE5B241C}"/>
              </a:ext>
            </a:extLst>
          </p:cNvPr>
          <p:cNvSpPr/>
          <p:nvPr/>
        </p:nvSpPr>
        <p:spPr bwMode="auto">
          <a:xfrm>
            <a:off x="844943" y="2107570"/>
            <a:ext cx="2846592" cy="3222052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1E30C0C-85FC-4908-BC47-DE96261E48A0}"/>
              </a:ext>
            </a:extLst>
          </p:cNvPr>
          <p:cNvSpPr/>
          <p:nvPr/>
        </p:nvSpPr>
        <p:spPr bwMode="auto">
          <a:xfrm>
            <a:off x="5611608" y="2111948"/>
            <a:ext cx="2846592" cy="3222052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</a:t>
            </a:r>
          </a:p>
        </p:txBody>
      </p:sp>
      <p:sp>
        <p:nvSpPr>
          <p:cNvPr id="14348" name="TextBox 14347">
            <a:extLst>
              <a:ext uri="{FF2B5EF4-FFF2-40B4-BE49-F238E27FC236}">
                <a16:creationId xmlns:a16="http://schemas.microsoft.com/office/drawing/2014/main" id="{5688CE61-E95A-44C6-9A53-57A6C2BC8F72}"/>
              </a:ext>
            </a:extLst>
          </p:cNvPr>
          <p:cNvSpPr txBox="1"/>
          <p:nvPr/>
        </p:nvSpPr>
        <p:spPr>
          <a:xfrm>
            <a:off x="6523947" y="49646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=0,1,…,K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49CCA6-DF97-4A8B-B2EC-56F5D85CB039}"/>
              </a:ext>
            </a:extLst>
          </p:cNvPr>
          <p:cNvSpPr txBox="1"/>
          <p:nvPr/>
        </p:nvSpPr>
        <p:spPr>
          <a:xfrm>
            <a:off x="4267200" y="3429000"/>
            <a:ext cx="610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F04040-07D6-4AD9-ACF1-5B00C62F63E2}"/>
              </a:ext>
            </a:extLst>
          </p:cNvPr>
          <p:cNvSpPr txBox="1"/>
          <p:nvPr/>
        </p:nvSpPr>
        <p:spPr>
          <a:xfrm>
            <a:off x="844943" y="1740864"/>
            <a:ext cx="1043502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P</a:t>
            </a:r>
            <a:r>
              <a:rPr lang="en-US" baseline="-25000" dirty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(N, K)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E2FE9A9-487F-49DF-A144-34F1E40337D2}"/>
              </a:ext>
            </a:extLst>
          </p:cNvPr>
          <p:cNvSpPr txBox="1"/>
          <p:nvPr/>
        </p:nvSpPr>
        <p:spPr>
          <a:xfrm>
            <a:off x="5608933" y="1743533"/>
            <a:ext cx="1043502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P</a:t>
            </a:r>
            <a:r>
              <a:rPr lang="en-US" baseline="-25000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(N, K)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0324E70-37E5-4DDD-A99A-E1B773B912B6}"/>
              </a:ext>
            </a:extLst>
          </p:cNvPr>
          <p:cNvSpPr txBox="1"/>
          <p:nvPr/>
        </p:nvSpPr>
        <p:spPr>
          <a:xfrm>
            <a:off x="5849064" y="3226169"/>
            <a:ext cx="792738" cy="3077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P</a:t>
            </a:r>
            <a:r>
              <a:rPr lang="en-US" sz="1400" baseline="-25000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(L, i)</a:t>
            </a:r>
            <a:endParaRPr lang="en-US" sz="14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A37F2EB-073D-4EEB-9EB9-233E17E68563}"/>
              </a:ext>
            </a:extLst>
          </p:cNvPr>
          <p:cNvSpPr txBox="1"/>
          <p:nvPr/>
        </p:nvSpPr>
        <p:spPr>
          <a:xfrm>
            <a:off x="7353573" y="3219076"/>
            <a:ext cx="962860" cy="3077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P</a:t>
            </a:r>
            <a:r>
              <a:rPr lang="en-US" sz="1400" baseline="-25000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(R, K-</a:t>
            </a:r>
            <a:r>
              <a:rPr lang="en-US" sz="1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  <a:endParaRPr lang="en-US" sz="14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E1150CD-1C90-4947-B440-E35A36C6379E}"/>
              </a:ext>
            </a:extLst>
          </p:cNvPr>
          <p:cNvSpPr txBox="1"/>
          <p:nvPr/>
        </p:nvSpPr>
        <p:spPr>
          <a:xfrm>
            <a:off x="1059665" y="4806402"/>
            <a:ext cx="252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Minimize contamination in this area</a:t>
            </a:r>
          </a:p>
        </p:txBody>
      </p:sp>
    </p:spTree>
    <p:extLst>
      <p:ext uri="{BB962C8B-B14F-4D97-AF65-F5344CB8AC3E}">
        <p14:creationId xmlns:p14="http://schemas.microsoft.com/office/powerpoint/2010/main" val="959001069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04800" y="211955"/>
            <a:ext cx="8686800" cy="1141412"/>
          </a:xfrm>
          <a:noFill/>
        </p:spPr>
        <p:txBody>
          <a:bodyPr anchor="ctr"/>
          <a:lstStyle/>
          <a:p>
            <a:pPr algn="ctr"/>
            <a:r>
              <a:rPr lang="en-US" altLang="en-US" sz="3600" dirty="0">
                <a:latin typeface="Comic Sans MS" panose="030F0702030302020204" pitchFamily="66" charset="0"/>
              </a:rPr>
              <a:t>A Dynamic Programming Solution:</a:t>
            </a:r>
            <a:br>
              <a:rPr lang="en-US" altLang="en-US" sz="3600" dirty="0">
                <a:latin typeface="Comic Sans MS" panose="030F0702030302020204" pitchFamily="66" charset="0"/>
              </a:rPr>
            </a:br>
            <a:r>
              <a:rPr lang="en-US" altLang="en-US" sz="3600" dirty="0">
                <a:latin typeface="Comic Sans MS" panose="030F0702030302020204" pitchFamily="66" charset="0"/>
              </a:rPr>
              <a:t> An Example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41B0901-BFEC-44B9-8C99-AE0CBADFC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76400"/>
            <a:ext cx="3555024" cy="26775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7F63DF1C-96CF-4CA6-BFED-C503FA014CA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14300" y="4679958"/>
                <a:ext cx="4229100" cy="1966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341313" indent="-341313" algn="l" defTabSz="457200" rtl="0" eaLnBrk="0" fontAlgn="base" hangingPunct="0">
                  <a:spcBef>
                    <a:spcPts val="800"/>
                  </a:spcBef>
                  <a:spcAft>
                    <a:spcPct val="0"/>
                  </a:spcAft>
                  <a:buClr>
                    <a:srgbClr val="CCCCFF"/>
                  </a:buClr>
                  <a:buSzPct val="80000"/>
                  <a:buFont typeface="Wingdings" panose="05000000000000000000" pitchFamily="2" charset="2"/>
                  <a:buChar char="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741363" indent="-284163" algn="l" defTabSz="457200" rtl="0" eaLnBrk="0" fontAlgn="base" hangingPunct="0">
                  <a:spcBef>
                    <a:spcPts val="675"/>
                  </a:spcBef>
                  <a:spcAft>
                    <a:spcPct val="0"/>
                  </a:spcAft>
                  <a:buClr>
                    <a:srgbClr val="CCCCFF"/>
                  </a:buClr>
                  <a:buSzPct val="70000"/>
                  <a:buFont typeface="Wingdings" panose="05000000000000000000" pitchFamily="2" charset="2"/>
                  <a:buChar char=""/>
                  <a:defRPr sz="2700">
                    <a:solidFill>
                      <a:srgbClr val="000000"/>
                    </a:solidFill>
                    <a:latin typeface="+mn-lt"/>
                  </a:defRPr>
                </a:lvl2pPr>
                <a:lvl3pPr marL="1143000" indent="-228600" algn="l" defTabSz="457200" rtl="0" eaLnBrk="0" fontAlgn="base" hangingPunct="0">
                  <a:spcBef>
                    <a:spcPts val="575"/>
                  </a:spcBef>
                  <a:spcAft>
                    <a:spcPct val="0"/>
                  </a:spcAft>
                  <a:buClr>
                    <a:srgbClr val="CCCCFF"/>
                  </a:buClr>
                  <a:buSzPct val="65000"/>
                  <a:buFont typeface="Wingdings" panose="05000000000000000000" pitchFamily="2" charset="2"/>
                  <a:buChar char=""/>
                  <a:defRPr sz="2300">
                    <a:solidFill>
                      <a:srgbClr val="000000"/>
                    </a:solidFill>
                    <a:latin typeface="+mn-lt"/>
                  </a:defRPr>
                </a:lvl3pPr>
                <a:lvl4pPr marL="1600200" indent="-228600" algn="l" defTabSz="457200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CCCCFF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+mn-lt"/>
                  </a:defRPr>
                </a:lvl4pPr>
                <a:lvl5pPr marL="2057400" indent="-228600" algn="l" defTabSz="457200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CCCCFF"/>
                  </a:buClr>
                  <a:buSzPct val="100000"/>
                  <a:buFont typeface="Wingdings" panose="05000000000000000000" pitchFamily="2" charset="2"/>
                  <a:buChar char=""/>
                  <a:defRPr sz="2000">
                    <a:solidFill>
                      <a:srgbClr val="000000"/>
                    </a:solidFill>
                    <a:latin typeface="+mn-lt"/>
                  </a:defRPr>
                </a:lvl5pPr>
                <a:lvl6pPr marL="2514600" indent="-228600" algn="l" defTabSz="457200" rtl="0" fontAlgn="base">
                  <a:spcBef>
                    <a:spcPts val="500"/>
                  </a:spcBef>
                  <a:spcAft>
                    <a:spcPct val="0"/>
                  </a:spcAft>
                  <a:buClr>
                    <a:srgbClr val="CCCCFF"/>
                  </a:buClr>
                  <a:buSzPct val="100000"/>
                  <a:buFont typeface="Wingdings" pitchFamily="2" charset="2"/>
                  <a:buChar char=""/>
                  <a:defRPr sz="2000">
                    <a:solidFill>
                      <a:srgbClr val="000000"/>
                    </a:solidFill>
                    <a:latin typeface="+mn-lt"/>
                  </a:defRPr>
                </a:lvl6pPr>
                <a:lvl7pPr marL="2971800" indent="-228600" algn="l" defTabSz="457200" rtl="0" fontAlgn="base">
                  <a:spcBef>
                    <a:spcPts val="500"/>
                  </a:spcBef>
                  <a:spcAft>
                    <a:spcPct val="0"/>
                  </a:spcAft>
                  <a:buClr>
                    <a:srgbClr val="CCCCFF"/>
                  </a:buClr>
                  <a:buSzPct val="100000"/>
                  <a:buFont typeface="Wingdings" pitchFamily="2" charset="2"/>
                  <a:buChar char=""/>
                  <a:defRPr sz="2000">
                    <a:solidFill>
                      <a:srgbClr val="000000"/>
                    </a:solidFill>
                    <a:latin typeface="+mn-lt"/>
                  </a:defRPr>
                </a:lvl7pPr>
                <a:lvl8pPr marL="3429000" indent="-228600" algn="l" defTabSz="457200" rtl="0" fontAlgn="base">
                  <a:spcBef>
                    <a:spcPts val="500"/>
                  </a:spcBef>
                  <a:spcAft>
                    <a:spcPct val="0"/>
                  </a:spcAft>
                  <a:buClr>
                    <a:srgbClr val="CCCCFF"/>
                  </a:buClr>
                  <a:buSzPct val="100000"/>
                  <a:buFont typeface="Wingdings" pitchFamily="2" charset="2"/>
                  <a:buChar char=""/>
                  <a:defRPr sz="2000">
                    <a:solidFill>
                      <a:srgbClr val="000000"/>
                    </a:solidFill>
                    <a:latin typeface="+mn-lt"/>
                  </a:defRPr>
                </a:lvl8pPr>
                <a:lvl9pPr marL="3886200" indent="-228600" algn="l" defTabSz="457200" rtl="0" fontAlgn="base">
                  <a:spcBef>
                    <a:spcPts val="500"/>
                  </a:spcBef>
                  <a:spcAft>
                    <a:spcPct val="0"/>
                  </a:spcAft>
                  <a:buClr>
                    <a:srgbClr val="CCCCFF"/>
                  </a:buClr>
                  <a:buSzPct val="100000"/>
                  <a:buFont typeface="Wingdings" pitchFamily="2" charset="2"/>
                  <a:buChar char=""/>
                  <a:defRPr sz="2000">
                    <a:solidFill>
                      <a:srgbClr val="000000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endParaRPr lang="en-US" sz="1800" kern="0" dirty="0">
                  <a:latin typeface="Comic Sans MS" panose="030F0702030302020204" pitchFamily="66" charset="0"/>
                </a:endParaRPr>
              </a:p>
              <a:p>
                <a:pPr marL="457200" lvl="1" indent="0">
                  <a:buNone/>
                </a:pPr>
                <a:r>
                  <a:rPr lang="en-US" sz="1800" kern="0" dirty="0">
                    <a:latin typeface="Comic Sans MS" panose="030F0702030302020204" pitchFamily="66" charset="0"/>
                  </a:rPr>
                  <a:t>Greedy Approximation 2 : </a:t>
                </a:r>
                <a:r>
                  <a:rPr lang="en-US" sz="1400" kern="0" dirty="0">
                    <a:latin typeface="Comic Sans MS" panose="030F0702030302020204" pitchFamily="66" charset="0"/>
                  </a:rPr>
                  <a:t>{2,3,8}</a:t>
                </a:r>
              </a:p>
              <a:p>
                <a:pPr marL="457200" lvl="1" indent="0">
                  <a:buNone/>
                </a:pPr>
                <a:r>
                  <a:rPr lang="en-US" sz="1800" kern="0" dirty="0">
                    <a:latin typeface="Comic Sans MS" panose="030F0702030302020204" pitchFamily="66" charset="0"/>
                  </a:rPr>
                  <a:t>P</a:t>
                </a:r>
                <a:r>
                  <a:rPr lang="en-US" sz="1800" kern="0" baseline="-25000" dirty="0">
                    <a:latin typeface="Comic Sans MS" panose="030F0702030302020204" pitchFamily="66" charset="0"/>
                  </a:rPr>
                  <a:t>1</a:t>
                </a:r>
                <a:r>
                  <a:rPr lang="en-US" sz="1800" kern="0" dirty="0">
                    <a:latin typeface="Comic Sans MS" panose="030F0702030302020204" pitchFamily="66" charset="0"/>
                  </a:rPr>
                  <a:t>(8,3)= 3x2=6</a:t>
                </a:r>
              </a:p>
              <a:p>
                <a:pPr marL="457200" lvl="1" indent="0">
                  <a:buNone/>
                </a:pPr>
                <a:r>
                  <a:rPr lang="en-US" sz="1800" kern="0" dirty="0">
                    <a:latin typeface="Comic Sans MS" panose="030F0702030302020204" pitchFamily="66" charset="0"/>
                  </a:rPr>
                  <a:t>L(8)=1+7+15=23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kern="0" smtClean="0">
                          <a:latin typeface="Cambria Math" panose="02040503050406030204" pitchFamily="18" charset="0"/>
                        </a:rPr>
                        <m:t>Cost</m:t>
                      </m:r>
                      <m:r>
                        <a:rPr lang="en-US" sz="1800" b="0" i="0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800" b="0" i="1" kern="0" smtClean="0">
                          <a:latin typeface="Cambria Math" panose="02040503050406030204" pitchFamily="18" charset="0"/>
                        </a:rPr>
                        <m:t>23+</m:t>
                      </m:r>
                      <m:d>
                        <m:dPr>
                          <m:ctrlPr>
                            <a:rPr 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kern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800" b="0" i="1" kern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800" b="0" i="0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0" kern="0" smtClean="0"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1800" b="1" i="0" kern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b="1" i="0" kern="0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1800" b="1" kern="0">
                  <a:latin typeface="Comic Sans MS" panose="030F0702030302020204" pitchFamily="66" charset="0"/>
                </a:endParaRPr>
              </a:p>
              <a:p>
                <a:pPr lvl="1"/>
                <a:endParaRPr lang="en-US" sz="1800" kern="0" dirty="0">
                  <a:latin typeface="Comic Sans MS" panose="030F0702030302020204" pitchFamily="66" charset="0"/>
                </a:endParaRPr>
              </a:p>
              <a:p>
                <a:pPr lvl="1"/>
                <a:endParaRPr lang="en-US" sz="1800" kern="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7F63DF1C-96CF-4CA6-BFED-C503FA014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00" y="4679958"/>
                <a:ext cx="4229100" cy="1966088"/>
              </a:xfrm>
              <a:prstGeom prst="rect">
                <a:avLst/>
              </a:prstGeom>
              <a:blipFill>
                <a:blip r:embed="rId4"/>
                <a:stretch>
                  <a:fillRect b="-12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>
            <a:extLst>
              <a:ext uri="{FF2B5EF4-FFF2-40B4-BE49-F238E27FC236}">
                <a16:creationId xmlns:a16="http://schemas.microsoft.com/office/drawing/2014/main" id="{24325344-40FD-4D57-8E94-CEC5890B685E}"/>
              </a:ext>
            </a:extLst>
          </p:cNvPr>
          <p:cNvSpPr/>
          <p:nvPr/>
        </p:nvSpPr>
        <p:spPr bwMode="auto">
          <a:xfrm>
            <a:off x="381000" y="2210470"/>
            <a:ext cx="3962400" cy="262542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K=3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E406A96-4CD7-4DD3-B2AA-B06430830745}"/>
              </a:ext>
            </a:extLst>
          </p:cNvPr>
          <p:cNvSpPr/>
          <p:nvPr/>
        </p:nvSpPr>
        <p:spPr bwMode="auto">
          <a:xfrm>
            <a:off x="482112" y="2817812"/>
            <a:ext cx="3758712" cy="1144588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K=2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96DA42D-1B84-4AF7-B212-F7A82C1DE320}"/>
              </a:ext>
            </a:extLst>
          </p:cNvPr>
          <p:cNvSpPr/>
          <p:nvPr/>
        </p:nvSpPr>
        <p:spPr bwMode="auto">
          <a:xfrm>
            <a:off x="2057400" y="2281481"/>
            <a:ext cx="533400" cy="382588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57E443D-0882-4254-91ED-C2EBD56369E6}"/>
              </a:ext>
            </a:extLst>
          </p:cNvPr>
          <p:cNvSpPr/>
          <p:nvPr/>
        </p:nvSpPr>
        <p:spPr bwMode="auto">
          <a:xfrm>
            <a:off x="1143000" y="3506518"/>
            <a:ext cx="381000" cy="382588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DF358B6-D048-4525-B111-EE3F1D7DFEEE}"/>
              </a:ext>
            </a:extLst>
          </p:cNvPr>
          <p:cNvSpPr/>
          <p:nvPr/>
        </p:nvSpPr>
        <p:spPr bwMode="auto">
          <a:xfrm>
            <a:off x="1790700" y="3506518"/>
            <a:ext cx="381000" cy="382588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601AC1F-B3EF-4E89-BA35-024FCAAE0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676400"/>
            <a:ext cx="3555024" cy="267759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4D9B428-88F3-48D5-8C69-45C69891B3CE}"/>
              </a:ext>
            </a:extLst>
          </p:cNvPr>
          <p:cNvSpPr/>
          <p:nvPr/>
        </p:nvSpPr>
        <p:spPr bwMode="auto">
          <a:xfrm>
            <a:off x="4724400" y="2210470"/>
            <a:ext cx="3962400" cy="262542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1DB2A0-2596-4119-9607-CE1F14FCDA0F}"/>
              </a:ext>
            </a:extLst>
          </p:cNvPr>
          <p:cNvSpPr/>
          <p:nvPr/>
        </p:nvSpPr>
        <p:spPr bwMode="auto">
          <a:xfrm>
            <a:off x="4825512" y="2817812"/>
            <a:ext cx="1689588" cy="1144588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K=0 1 2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FAFDEA-2961-4186-9230-090A2476EF49}"/>
              </a:ext>
            </a:extLst>
          </p:cNvPr>
          <p:cNvSpPr txBox="1"/>
          <p:nvPr/>
        </p:nvSpPr>
        <p:spPr>
          <a:xfrm>
            <a:off x="381000" y="1835263"/>
            <a:ext cx="1043502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P</a:t>
            </a:r>
            <a:r>
              <a:rPr lang="en-US" baseline="-25000" dirty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(8, 3)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6D62B0-0FB0-4146-AEC2-55188A3A3554}"/>
              </a:ext>
            </a:extLst>
          </p:cNvPr>
          <p:cNvSpPr txBox="1"/>
          <p:nvPr/>
        </p:nvSpPr>
        <p:spPr>
          <a:xfrm>
            <a:off x="4724400" y="1835263"/>
            <a:ext cx="1043502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P</a:t>
            </a:r>
            <a:r>
              <a:rPr lang="en-US" baseline="-25000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(8, 3)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3D9F87-2727-4ED9-AEE7-87A3B2579712}"/>
              </a:ext>
            </a:extLst>
          </p:cNvPr>
          <p:cNvSpPr txBox="1"/>
          <p:nvPr/>
        </p:nvSpPr>
        <p:spPr>
          <a:xfrm>
            <a:off x="4830860" y="2478174"/>
            <a:ext cx="1043502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P</a:t>
            </a:r>
            <a:r>
              <a:rPr lang="en-US" baseline="-25000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(6, i)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A33E9C3-DF8F-4589-B287-29B30C594962}"/>
              </a:ext>
            </a:extLst>
          </p:cNvPr>
          <p:cNvSpPr/>
          <p:nvPr/>
        </p:nvSpPr>
        <p:spPr bwMode="auto">
          <a:xfrm>
            <a:off x="6827228" y="2811952"/>
            <a:ext cx="1689588" cy="1144588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K=3 2 1 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571C64-89BB-43B1-84A9-70C00B71D804}"/>
              </a:ext>
            </a:extLst>
          </p:cNvPr>
          <p:cNvSpPr txBox="1"/>
          <p:nvPr/>
        </p:nvSpPr>
        <p:spPr>
          <a:xfrm>
            <a:off x="7391400" y="2449067"/>
            <a:ext cx="114300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P</a:t>
            </a:r>
            <a:r>
              <a:rPr lang="en-US" baseline="-25000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(7, 3-i)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D2EDA1-5970-45FB-A8C9-21BFC9A76345}"/>
              </a:ext>
            </a:extLst>
          </p:cNvPr>
          <p:cNvSpPr txBox="1"/>
          <p:nvPr/>
        </p:nvSpPr>
        <p:spPr>
          <a:xfrm>
            <a:off x="4267200" y="3429000"/>
            <a:ext cx="610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182EAC3-9393-49BF-B693-CD851B190034}"/>
              </a:ext>
            </a:extLst>
          </p:cNvPr>
          <p:cNvSpPr txBox="1"/>
          <p:nvPr/>
        </p:nvSpPr>
        <p:spPr>
          <a:xfrm>
            <a:off x="6103328" y="447768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=0,1,2,3</a:t>
            </a:r>
            <a:endParaRPr lang="en-US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48917D-9EDD-45C8-9CB3-28A040DA114B}"/>
                  </a:ext>
                </a:extLst>
              </p:cNvPr>
              <p:cNvSpPr txBox="1"/>
              <p:nvPr/>
            </p:nvSpPr>
            <p:spPr>
              <a:xfrm>
                <a:off x="6103328" y="5257800"/>
                <a:ext cx="907072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48917D-9EDD-45C8-9CB3-28A040DA1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328" y="5257800"/>
                <a:ext cx="9070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584553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04800" y="211955"/>
            <a:ext cx="8686800" cy="769605"/>
          </a:xfrm>
          <a:noFill/>
        </p:spPr>
        <p:txBody>
          <a:bodyPr anchor="ctr"/>
          <a:lstStyle/>
          <a:p>
            <a:pPr algn="ctr"/>
            <a:r>
              <a:rPr lang="en-US" altLang="en-US" sz="3600" dirty="0">
                <a:latin typeface="Comic Sans MS" panose="030F0702030302020204" pitchFamily="66" charset="0"/>
              </a:rPr>
              <a:t>A DP Solution: An Example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8B6B73-A93C-4FFF-AD36-BCFCD3B1572F}"/>
              </a:ext>
            </a:extLst>
          </p:cNvPr>
          <p:cNvGrpSpPr/>
          <p:nvPr/>
        </p:nvGrpSpPr>
        <p:grpSpPr>
          <a:xfrm>
            <a:off x="783264" y="816777"/>
            <a:ext cx="3533455" cy="2899586"/>
            <a:chOff x="478464" y="1353367"/>
            <a:chExt cx="3705448" cy="306843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601AC1F-B3EF-4E89-BA35-024FCAAE0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1353367"/>
              <a:ext cx="3555024" cy="267759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D1DB2A0-2596-4119-9607-CE1F14FCDA0F}"/>
                </a:ext>
              </a:extLst>
            </p:cNvPr>
            <p:cNvSpPr/>
            <p:nvPr/>
          </p:nvSpPr>
          <p:spPr bwMode="auto">
            <a:xfrm>
              <a:off x="482112" y="2494779"/>
              <a:ext cx="1689588" cy="1144588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K=0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93D9F87-2727-4ED9-AEE7-87A3B2579712}"/>
                </a:ext>
              </a:extLst>
            </p:cNvPr>
            <p:cNvSpPr txBox="1"/>
            <p:nvPr/>
          </p:nvSpPr>
          <p:spPr>
            <a:xfrm>
              <a:off x="478464" y="2119701"/>
              <a:ext cx="1043502" cy="36933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2</a:t>
              </a:r>
              <a:r>
                <a:rPr lang="en-US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(6, 0)</a:t>
              </a:r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A33E9C3-DF8F-4589-B287-29B30C594962}"/>
                </a:ext>
              </a:extLst>
            </p:cNvPr>
            <p:cNvSpPr/>
            <p:nvPr/>
          </p:nvSpPr>
          <p:spPr bwMode="auto">
            <a:xfrm>
              <a:off x="2483828" y="2488919"/>
              <a:ext cx="1689588" cy="1144588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K=3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2571C64-89BB-43B1-84A9-70C00B71D804}"/>
                </a:ext>
              </a:extLst>
            </p:cNvPr>
            <p:cNvSpPr txBox="1"/>
            <p:nvPr/>
          </p:nvSpPr>
          <p:spPr>
            <a:xfrm>
              <a:off x="3040912" y="2126034"/>
              <a:ext cx="1143000" cy="36933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2</a:t>
              </a:r>
              <a:r>
                <a:rPr lang="en-US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(7, 3)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6AF98AA7-F29D-4913-8BC2-35980AA05324}"/>
                    </a:ext>
                  </a:extLst>
                </p:cNvPr>
                <p:cNvSpPr txBox="1"/>
                <p:nvPr/>
              </p:nvSpPr>
              <p:spPr>
                <a:xfrm>
                  <a:off x="478464" y="4030961"/>
                  <a:ext cx="3609960" cy="3908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kern="0" dirty="0">
                      <a:solidFill>
                        <a:schemeClr val="tx1"/>
                      </a:solidFill>
                    </a:rPr>
                    <a:t>       </a:t>
                  </a:r>
                  <a14:m>
                    <m:oMath xmlns:m="http://schemas.openxmlformats.org/officeDocument/2006/math">
                      <m:r>
                        <a:rPr lang="en-US" b="0" i="0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  <m:r>
                        <a:rPr lang="en-US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0</m:t>
                      </m:r>
                      <m:r>
                        <a:rPr lang="en-US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=∞</m:t>
                      </m:r>
                    </m:oMath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6AF98AA7-F29D-4913-8BC2-35980AA053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464" y="4030961"/>
                  <a:ext cx="3609960" cy="39083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43BB27-7A5A-411C-A1A4-E8EC184CA253}"/>
              </a:ext>
            </a:extLst>
          </p:cNvPr>
          <p:cNvGrpSpPr/>
          <p:nvPr/>
        </p:nvGrpSpPr>
        <p:grpSpPr>
          <a:xfrm>
            <a:off x="4986543" y="762000"/>
            <a:ext cx="3533455" cy="2530255"/>
            <a:chOff x="478464" y="1353367"/>
            <a:chExt cx="3705448" cy="267759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92474A5-D228-4C87-A621-945ABE199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1353367"/>
              <a:ext cx="3555024" cy="267759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0E106DD-7F0A-4B69-A309-939520266B41}"/>
                </a:ext>
              </a:extLst>
            </p:cNvPr>
            <p:cNvSpPr/>
            <p:nvPr/>
          </p:nvSpPr>
          <p:spPr bwMode="auto">
            <a:xfrm>
              <a:off x="482112" y="2494779"/>
              <a:ext cx="1689588" cy="1144588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K=1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35EF855-87C8-4D83-A9EC-0AA005459D97}"/>
                </a:ext>
              </a:extLst>
            </p:cNvPr>
            <p:cNvSpPr txBox="1"/>
            <p:nvPr/>
          </p:nvSpPr>
          <p:spPr>
            <a:xfrm>
              <a:off x="478464" y="2119701"/>
              <a:ext cx="1043502" cy="36933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2</a:t>
              </a:r>
              <a:r>
                <a:rPr lang="en-US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(6, 1)</a:t>
              </a:r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E6CD2A4-85BC-484F-A02A-71775E328E65}"/>
                </a:ext>
              </a:extLst>
            </p:cNvPr>
            <p:cNvSpPr/>
            <p:nvPr/>
          </p:nvSpPr>
          <p:spPr bwMode="auto">
            <a:xfrm>
              <a:off x="2483828" y="2488919"/>
              <a:ext cx="1689588" cy="1144588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K=2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8B096E-CE1E-43DD-8727-874833AC3131}"/>
                </a:ext>
              </a:extLst>
            </p:cNvPr>
            <p:cNvSpPr txBox="1"/>
            <p:nvPr/>
          </p:nvSpPr>
          <p:spPr>
            <a:xfrm>
              <a:off x="3040912" y="2126034"/>
              <a:ext cx="1143000" cy="36933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2</a:t>
              </a:r>
              <a:r>
                <a:rPr lang="en-US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(7, 2)</a:t>
              </a:r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FB86324-DFE0-4CCD-B6A6-DCEAF062EA1B}"/>
              </a:ext>
            </a:extLst>
          </p:cNvPr>
          <p:cNvGrpSpPr/>
          <p:nvPr/>
        </p:nvGrpSpPr>
        <p:grpSpPr>
          <a:xfrm>
            <a:off x="831457" y="3806821"/>
            <a:ext cx="3533455" cy="2530255"/>
            <a:chOff x="478464" y="1353367"/>
            <a:chExt cx="3705448" cy="267759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220C020-E7D4-4343-80BA-8D1566FC4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1353367"/>
              <a:ext cx="3555024" cy="2677594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462C76D-1429-4C20-AF66-1593B739005D}"/>
                </a:ext>
              </a:extLst>
            </p:cNvPr>
            <p:cNvSpPr/>
            <p:nvPr/>
          </p:nvSpPr>
          <p:spPr bwMode="auto">
            <a:xfrm>
              <a:off x="482112" y="2494779"/>
              <a:ext cx="1689588" cy="1144588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K=2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60940A6-C53C-4E3D-A47F-C8486559B5A5}"/>
                </a:ext>
              </a:extLst>
            </p:cNvPr>
            <p:cNvSpPr txBox="1"/>
            <p:nvPr/>
          </p:nvSpPr>
          <p:spPr>
            <a:xfrm>
              <a:off x="478464" y="2119701"/>
              <a:ext cx="1043502" cy="39083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2</a:t>
              </a:r>
              <a:r>
                <a:rPr lang="en-US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(6, 2)</a:t>
              </a:r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B39BB1D-4D59-4A44-A157-52517CC381BC}"/>
                </a:ext>
              </a:extLst>
            </p:cNvPr>
            <p:cNvSpPr/>
            <p:nvPr/>
          </p:nvSpPr>
          <p:spPr bwMode="auto">
            <a:xfrm>
              <a:off x="2483828" y="2488919"/>
              <a:ext cx="1689588" cy="1144588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K=1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E31B0CD-87F5-43AB-BCD2-4537F8AC6228}"/>
                </a:ext>
              </a:extLst>
            </p:cNvPr>
            <p:cNvSpPr txBox="1"/>
            <p:nvPr/>
          </p:nvSpPr>
          <p:spPr>
            <a:xfrm>
              <a:off x="3040912" y="2126034"/>
              <a:ext cx="1143000" cy="39083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2</a:t>
              </a:r>
              <a:r>
                <a:rPr lang="en-US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(7, 1)</a:t>
              </a:r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5387280-293F-4B61-828B-F6926137FD6C}"/>
              </a:ext>
            </a:extLst>
          </p:cNvPr>
          <p:cNvGrpSpPr/>
          <p:nvPr/>
        </p:nvGrpSpPr>
        <p:grpSpPr>
          <a:xfrm>
            <a:off x="5059206" y="3733800"/>
            <a:ext cx="3533455" cy="2530255"/>
            <a:chOff x="478464" y="1353367"/>
            <a:chExt cx="3705448" cy="2677594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86A534A-DF11-473E-A114-0D86BCB8E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1353367"/>
              <a:ext cx="3555024" cy="2677594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846E2CD-D37E-45E0-BEE6-33B03A8E589C}"/>
                </a:ext>
              </a:extLst>
            </p:cNvPr>
            <p:cNvSpPr/>
            <p:nvPr/>
          </p:nvSpPr>
          <p:spPr bwMode="auto">
            <a:xfrm>
              <a:off x="482112" y="2494779"/>
              <a:ext cx="1689588" cy="1144588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K=3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D5C8FA-EB39-4D0D-9AFD-2DB2B5BFE381}"/>
                </a:ext>
              </a:extLst>
            </p:cNvPr>
            <p:cNvSpPr txBox="1"/>
            <p:nvPr/>
          </p:nvSpPr>
          <p:spPr>
            <a:xfrm>
              <a:off x="478464" y="2119701"/>
              <a:ext cx="1043502" cy="39083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2</a:t>
              </a:r>
              <a:r>
                <a:rPr lang="en-US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(6, 3)</a:t>
              </a:r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DD006B2-CFE0-4C34-84B4-7C126E54712C}"/>
                </a:ext>
              </a:extLst>
            </p:cNvPr>
            <p:cNvSpPr/>
            <p:nvPr/>
          </p:nvSpPr>
          <p:spPr bwMode="auto">
            <a:xfrm>
              <a:off x="2483828" y="2488919"/>
              <a:ext cx="1689588" cy="1144588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K=0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9A48443-3537-4863-864B-7BF0578A845A}"/>
                </a:ext>
              </a:extLst>
            </p:cNvPr>
            <p:cNvSpPr txBox="1"/>
            <p:nvPr/>
          </p:nvSpPr>
          <p:spPr>
            <a:xfrm>
              <a:off x="3040912" y="2126034"/>
              <a:ext cx="1143000" cy="39083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2</a:t>
              </a:r>
              <a:r>
                <a:rPr lang="en-US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(7, 0)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6F67D01-0A00-4E30-BA0B-CD36CF284202}"/>
                  </a:ext>
                </a:extLst>
              </p:cNvPr>
              <p:cNvSpPr txBox="1"/>
              <p:nvPr/>
            </p:nvSpPr>
            <p:spPr>
              <a:xfrm>
                <a:off x="4876800" y="3364468"/>
                <a:ext cx="3733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kern="0" dirty="0">
                    <a:solidFill>
                      <a:schemeClr val="tx1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b="0" i="0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11              </m:t>
                    </m:r>
                    <m:r>
                      <a:rPr lang="en-US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0=11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6F67D01-0A00-4E30-BA0B-CD36CF284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364468"/>
                <a:ext cx="37338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BE39245-A9B3-4FAB-BAC9-4AE604116737}"/>
                  </a:ext>
                </a:extLst>
              </p:cNvPr>
              <p:cNvSpPr/>
              <p:nvPr/>
            </p:nvSpPr>
            <p:spPr>
              <a:xfrm>
                <a:off x="1213659" y="6363681"/>
                <a:ext cx="25955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+             </m:t>
                      </m:r>
                      <m:r>
                        <a:rPr lang="en-US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BE39245-A9B3-4FAB-BAC9-4AE6041167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659" y="6363681"/>
                <a:ext cx="259558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A4ACEA0-C4A3-49A3-9CE6-E308F6B8026D}"/>
                  </a:ext>
                </a:extLst>
              </p:cNvPr>
              <p:cNvSpPr/>
              <p:nvPr/>
            </p:nvSpPr>
            <p:spPr>
              <a:xfrm>
                <a:off x="5327667" y="6337076"/>
                <a:ext cx="26789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+             </m:t>
                      </m:r>
                      <m:r>
                        <a:rPr lang="en-US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  <m:r>
                        <a:rPr lang="en-US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A4ACEA0-C4A3-49A3-9CE6-E308F6B80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667" y="6337076"/>
                <a:ext cx="267893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DEF7D0B0-420F-4F8A-B486-63863A9B3115}"/>
              </a:ext>
            </a:extLst>
          </p:cNvPr>
          <p:cNvSpPr/>
          <p:nvPr/>
        </p:nvSpPr>
        <p:spPr bwMode="auto">
          <a:xfrm>
            <a:off x="387816" y="3806820"/>
            <a:ext cx="4260384" cy="2990045"/>
          </a:xfrm>
          <a:prstGeom prst="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D41B574-B905-4EDA-99E9-5A98D4EF4097}"/>
              </a:ext>
            </a:extLst>
          </p:cNvPr>
          <p:cNvSpPr/>
          <p:nvPr/>
        </p:nvSpPr>
        <p:spPr bwMode="auto">
          <a:xfrm>
            <a:off x="2738257" y="2611327"/>
            <a:ext cx="309743" cy="296246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EE9B01A-FE56-4BFA-A7DD-A5C1625F0A5E}"/>
              </a:ext>
            </a:extLst>
          </p:cNvPr>
          <p:cNvSpPr/>
          <p:nvPr/>
        </p:nvSpPr>
        <p:spPr bwMode="auto">
          <a:xfrm>
            <a:off x="5640732" y="1991606"/>
            <a:ext cx="309743" cy="296246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A37079-DE39-4FC1-922B-D7086256FEA8}"/>
              </a:ext>
            </a:extLst>
          </p:cNvPr>
          <p:cNvSpPr/>
          <p:nvPr/>
        </p:nvSpPr>
        <p:spPr bwMode="auto">
          <a:xfrm>
            <a:off x="6949440" y="2529840"/>
            <a:ext cx="309743" cy="296246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00AE64A-6008-46BE-A2CD-A8B795729B94}"/>
              </a:ext>
            </a:extLst>
          </p:cNvPr>
          <p:cNvSpPr/>
          <p:nvPr/>
        </p:nvSpPr>
        <p:spPr bwMode="auto">
          <a:xfrm>
            <a:off x="5730240" y="5510194"/>
            <a:ext cx="309743" cy="296246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AD3BBFB-70B3-4D8A-84AD-ACCA1D8CED9C}"/>
              </a:ext>
            </a:extLst>
          </p:cNvPr>
          <p:cNvSpPr/>
          <p:nvPr/>
        </p:nvSpPr>
        <p:spPr bwMode="auto">
          <a:xfrm>
            <a:off x="6342516" y="5525434"/>
            <a:ext cx="309744" cy="296246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85F4346-A98A-4716-A27A-7FC125A131D1}"/>
              </a:ext>
            </a:extLst>
          </p:cNvPr>
          <p:cNvSpPr/>
          <p:nvPr/>
        </p:nvSpPr>
        <p:spPr bwMode="auto">
          <a:xfrm>
            <a:off x="2783976" y="5593080"/>
            <a:ext cx="309744" cy="296246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21F6965-A722-4897-98FB-463C2AA2617C}"/>
              </a:ext>
            </a:extLst>
          </p:cNvPr>
          <p:cNvSpPr/>
          <p:nvPr/>
        </p:nvSpPr>
        <p:spPr bwMode="auto">
          <a:xfrm>
            <a:off x="2113416" y="5593080"/>
            <a:ext cx="309744" cy="296246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0AC027E-673C-4BCA-A3A1-943EF4B4E60A}"/>
              </a:ext>
            </a:extLst>
          </p:cNvPr>
          <p:cNvSpPr/>
          <p:nvPr/>
        </p:nvSpPr>
        <p:spPr bwMode="auto">
          <a:xfrm>
            <a:off x="1503816" y="5601634"/>
            <a:ext cx="309744" cy="296246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647536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04800" y="685799"/>
            <a:ext cx="8686800" cy="773075"/>
          </a:xfrm>
        </p:spPr>
        <p:txBody>
          <a:bodyPr/>
          <a:lstStyle/>
          <a:p>
            <a:pPr algn="ctr"/>
            <a:r>
              <a:rPr lang="en-US" altLang="en-US" sz="3600">
                <a:latin typeface="Comic Sans MS" panose="030F0702030302020204" pitchFamily="66" charset="0"/>
              </a:rPr>
              <a:t>Simulation: Random </a:t>
            </a:r>
            <a:r>
              <a:rPr lang="en-US" altLang="en-US" sz="3600" dirty="0">
                <a:latin typeface="Comic Sans MS" panose="030F0702030302020204" pitchFamily="66" charset="0"/>
              </a:rPr>
              <a:t>Tree Generation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9C7F61-1A15-4A0B-9B3F-B20410CE049D}"/>
              </a:ext>
            </a:extLst>
          </p:cNvPr>
          <p:cNvSpPr txBox="1"/>
          <p:nvPr/>
        </p:nvSpPr>
        <p:spPr>
          <a:xfrm>
            <a:off x="3306857" y="5105400"/>
            <a:ext cx="24960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Topology: 1</a:t>
            </a:r>
          </a:p>
          <a:p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# of nodes : 66</a:t>
            </a:r>
          </a:p>
          <a:p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Attacker ratio: 50%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6A2401-1DA4-402B-A27B-A98826820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728" y="1508759"/>
            <a:ext cx="8110872" cy="35204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F2C94C-2E92-40FA-B47A-1C1606A036AB}"/>
              </a:ext>
            </a:extLst>
          </p:cNvPr>
          <p:cNvSpPr txBox="1"/>
          <p:nvPr/>
        </p:nvSpPr>
        <p:spPr>
          <a:xfrm>
            <a:off x="4920760" y="1676400"/>
            <a:ext cx="304800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874AAA0A-9A2F-4260-A738-0958DC53CF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4900" y="3720956"/>
                <a:ext cx="2263100" cy="2756044"/>
              </a:xfrm>
              <a:noFill/>
              <a:ln w="28575">
                <a:noFill/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100" dirty="0">
                    <a:latin typeface="Comic Sans MS" panose="030F0702030302020204" pitchFamily="66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1400" b="1" u="sng" dirty="0">
                    <a:latin typeface="Comic Sans MS" panose="030F0702030302020204" pitchFamily="66" charset="0"/>
                  </a:rPr>
                  <a:t>Tree(d, n)</a:t>
                </a:r>
              </a:p>
              <a:p>
                <a:pPr marL="0" indent="0">
                  <a:buNone/>
                </a:pPr>
                <a:r>
                  <a:rPr lang="en-US" sz="1200" dirty="0">
                    <a:latin typeface="Comic Sans MS" panose="030F0702030302020204" pitchFamily="66" charset="0"/>
                  </a:rPr>
                  <a:t>If d=0</a:t>
                </a:r>
              </a:p>
              <a:p>
                <a:pPr marL="457200" lvl="1" indent="0">
                  <a:buNone/>
                </a:pPr>
                <a:r>
                  <a:rPr lang="en-US" sz="1200" b="0" dirty="0">
                    <a:latin typeface="Comic Sans MS" panose="030F0702030302020204" pitchFamily="66" charset="0"/>
                  </a:rPr>
                  <a:t>Return.</a:t>
                </a:r>
              </a:p>
              <a:p>
                <a:pPr marL="0" indent="0">
                  <a:buNone/>
                </a:pPr>
                <a:r>
                  <a:rPr lang="en-US" sz="1200" dirty="0">
                    <a:latin typeface="Comic Sans MS" panose="030F0702030302020204" pitchFamily="66" charset="0"/>
                  </a:rPr>
                  <a:t>Else</a:t>
                </a:r>
              </a:p>
              <a:p>
                <a:pPr marL="457200" lvl="1" indent="0">
                  <a:buNone/>
                </a:pPr>
                <a:r>
                  <a:rPr lang="en-US" sz="1200" dirty="0">
                    <a:latin typeface="Comic Sans MS" panose="030F0702030302020204" pitchFamily="66" charset="0"/>
                  </a:rPr>
                  <a:t>For </a:t>
                </a:r>
                <a:r>
                  <a:rPr lang="en-US" sz="1200" dirty="0" err="1">
                    <a:latin typeface="Comic Sans MS" panose="030F0702030302020204" pitchFamily="66" charset="0"/>
                  </a:rPr>
                  <a:t>i</a:t>
                </a:r>
                <a:r>
                  <a:rPr lang="en-US" sz="1200" dirty="0">
                    <a:latin typeface="Comic Sans MS" panose="030F0702030302020204" pitchFamily="66" charset="0"/>
                  </a:rPr>
                  <a:t>=0 to rand [0,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1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1200" dirty="0">
                    <a:latin typeface="Comic Sans MS" panose="030F0702030302020204" pitchFamily="66" charset="0"/>
                  </a:rPr>
                  <a:t>]</a:t>
                </a:r>
              </a:p>
              <a:p>
                <a:pPr marL="457200" lvl="1" indent="0">
                  <a:buNone/>
                </a:pPr>
                <a:r>
                  <a:rPr lang="en-US" sz="1200" dirty="0">
                    <a:latin typeface="Comic Sans MS" panose="030F0702030302020204" pitchFamily="66" charset="0"/>
                  </a:rPr>
                  <a:t>Create node c</a:t>
                </a:r>
                <a:r>
                  <a:rPr lang="en-US" sz="1200" baseline="-25000" dirty="0">
                    <a:latin typeface="Comic Sans MS" panose="030F0702030302020204" pitchFamily="66" charset="0"/>
                  </a:rPr>
                  <a:t>i</a:t>
                </a:r>
                <a:r>
                  <a:rPr lang="en-US" sz="12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457200" lvl="1" indent="0">
                  <a:buNone/>
                </a:pPr>
                <a:r>
                  <a:rPr lang="en-US" sz="1200" dirty="0">
                    <a:latin typeface="Comic Sans MS" panose="030F0702030302020204" pitchFamily="66" charset="0"/>
                  </a:rPr>
                  <a:t>Make c</a:t>
                </a:r>
                <a:r>
                  <a:rPr lang="en-US" sz="1200" baseline="-25000" dirty="0">
                    <a:latin typeface="Comic Sans MS" panose="030F0702030302020204" pitchFamily="66" charset="0"/>
                  </a:rPr>
                  <a:t>i</a:t>
                </a:r>
                <a:r>
                  <a:rPr lang="en-US" sz="1200" dirty="0">
                    <a:latin typeface="Comic Sans MS" panose="030F0702030302020204" pitchFamily="66" charset="0"/>
                  </a:rPr>
                  <a:t> child of n.</a:t>
                </a:r>
              </a:p>
              <a:p>
                <a:pPr marL="457200" lvl="1" indent="0">
                  <a:buNone/>
                </a:pPr>
                <a:r>
                  <a:rPr lang="en-US" sz="1200" b="0" dirty="0">
                    <a:latin typeface="Comic Sans MS" panose="030F0702030302020204" pitchFamily="66" charset="0"/>
                  </a:rPr>
                  <a:t>Tree(d-1, c</a:t>
                </a:r>
                <a:r>
                  <a:rPr lang="en-US" sz="1200" b="0" baseline="-25000" dirty="0">
                    <a:latin typeface="Comic Sans MS" panose="030F0702030302020204" pitchFamily="66" charset="0"/>
                  </a:rPr>
                  <a:t>i</a:t>
                </a:r>
                <a:r>
                  <a:rPr lang="en-US" sz="1200" b="0" dirty="0"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874AAA0A-9A2F-4260-A738-0958DC53CF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4900" y="3720956"/>
                <a:ext cx="2263100" cy="2756044"/>
              </a:xfrm>
              <a:blipFill>
                <a:blip r:embed="rId4"/>
                <a:stretch>
                  <a:fillRect l="-485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E404EB2-7F1C-4FF0-A91C-30C394000A00}"/>
              </a:ext>
            </a:extLst>
          </p:cNvPr>
          <p:cNvSpPr txBox="1"/>
          <p:nvPr/>
        </p:nvSpPr>
        <p:spPr>
          <a:xfrm>
            <a:off x="5943600" y="5188803"/>
            <a:ext cx="2496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Maximum degree=4</a:t>
            </a:r>
          </a:p>
          <a:p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Depth=5</a:t>
            </a:r>
          </a:p>
          <a:p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Data rate= 1 to 4</a:t>
            </a:r>
          </a:p>
        </p:txBody>
      </p:sp>
    </p:spTree>
    <p:extLst>
      <p:ext uri="{BB962C8B-B14F-4D97-AF65-F5344CB8AC3E}">
        <p14:creationId xmlns:p14="http://schemas.microsoft.com/office/powerpoint/2010/main" val="229115532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17463"/>
            <a:ext cx="8462962" cy="1141412"/>
          </a:xfrm>
        </p:spPr>
        <p:txBody>
          <a:bodyPr/>
          <a:lstStyle/>
          <a:p>
            <a:r>
              <a:rPr lang="en-US" altLang="en-US" sz="3600" dirty="0">
                <a:latin typeface="Comic Sans MS" panose="030F0702030302020204" pitchFamily="66" charset="0"/>
              </a:rPr>
              <a:t>DDoS &amp; Four-phase Protection System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3400" y="1438093"/>
            <a:ext cx="8386762" cy="4810307"/>
          </a:xfrm>
        </p:spPr>
        <p:txBody>
          <a:bodyPr/>
          <a:lstStyle/>
          <a:p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r>
              <a:rPr lang="en-US" sz="25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DDoS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Attacker keeps the victim busy.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Millions of requests are fired by bots.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Bots are controlled by a master.</a:t>
            </a:r>
          </a:p>
          <a:p>
            <a:r>
              <a:rPr lang="en-US" sz="25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Background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Filter router</a:t>
            </a:r>
          </a:p>
          <a:p>
            <a:pPr lvl="2"/>
            <a:r>
              <a:rPr lang="en-US" sz="16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Does packet marking.</a:t>
            </a:r>
          </a:p>
          <a:p>
            <a:pPr lvl="2"/>
            <a:r>
              <a:rPr lang="en-US" sz="16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Apply filter and block traffic according to filter.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Filter </a:t>
            </a:r>
          </a:p>
          <a:p>
            <a:pPr lvl="2"/>
            <a:r>
              <a:rPr lang="en-US" sz="16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Simple packet blocking rule.</a:t>
            </a:r>
          </a:p>
          <a:p>
            <a:pPr lvl="2"/>
            <a:r>
              <a:rPr lang="en-US" sz="16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Source-based, destination based.</a:t>
            </a: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</a:pP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6E37DA-DAE3-4399-9C81-437592A331D7}"/>
              </a:ext>
            </a:extLst>
          </p:cNvPr>
          <p:cNvSpPr txBox="1"/>
          <p:nvPr/>
        </p:nvSpPr>
        <p:spPr>
          <a:xfrm>
            <a:off x="5672400" y="5142908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129.32.224.10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6AC4C3-FFA2-4F32-9EFF-5A9AD25C7B9F}"/>
              </a:ext>
            </a:extLst>
          </p:cNvPr>
          <p:cNvSpPr/>
          <p:nvPr/>
        </p:nvSpPr>
        <p:spPr bwMode="auto">
          <a:xfrm>
            <a:off x="7364730" y="4469130"/>
            <a:ext cx="586740" cy="586740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D85B87-A9A3-467C-A8D8-58E594F3E782}"/>
              </a:ext>
            </a:extLst>
          </p:cNvPr>
          <p:cNvSpPr txBox="1"/>
          <p:nvPr/>
        </p:nvSpPr>
        <p:spPr>
          <a:xfrm>
            <a:off x="5320640" y="3445263"/>
            <a:ext cx="1922721" cy="9002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Filter: </a:t>
            </a:r>
          </a:p>
          <a:p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If (</a:t>
            </a:r>
            <a:r>
              <a:rPr lang="en-US" sz="1050" b="1" dirty="0">
                <a:solidFill>
                  <a:srgbClr val="00B050"/>
                </a:solidFill>
                <a:latin typeface="Comic Sans MS" panose="030F0702030302020204" pitchFamily="66" charset="0"/>
              </a:rPr>
              <a:t>source</a:t>
            </a: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=“</a:t>
            </a: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129.32.224.10</a:t>
            </a: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”)</a:t>
            </a:r>
          </a:p>
          <a:p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	discard</a:t>
            </a:r>
          </a:p>
          <a:p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Else</a:t>
            </a:r>
          </a:p>
          <a:p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	forward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A290A36-544E-46AC-A9CC-DC6C7B26CA43}"/>
              </a:ext>
            </a:extLst>
          </p:cNvPr>
          <p:cNvCxnSpPr>
            <a:stCxn id="20" idx="2"/>
          </p:cNvCxnSpPr>
          <p:nvPr/>
        </p:nvCxnSpPr>
        <p:spPr bwMode="auto">
          <a:xfrm>
            <a:off x="6282001" y="4345509"/>
            <a:ext cx="1082729" cy="30269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307EA57-9F23-4ADC-956B-58F182808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512600"/>
            <a:ext cx="1856888" cy="2431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F8B08E-005D-4EB3-B920-29B3A11CC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886" y="1691661"/>
            <a:ext cx="3817914" cy="15328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5DEA02-15E8-4C8F-A965-0C4DE1C3E23C}"/>
              </a:ext>
            </a:extLst>
          </p:cNvPr>
          <p:cNvSpPr txBox="1"/>
          <p:nvPr/>
        </p:nvSpPr>
        <p:spPr>
          <a:xfrm>
            <a:off x="533400" y="6200001"/>
            <a:ext cx="838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Router plugins: a software architecture for next generation routers (Dan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Decasper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et al. in ACM SIGCOMM '98)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871983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86CB09-6807-4066-BE7D-34B38496C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52" y="2493937"/>
            <a:ext cx="8153400" cy="3072374"/>
          </a:xfrm>
          <a:prstGeom prst="rect">
            <a:avLst/>
          </a:prstGeom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04800" y="685799"/>
            <a:ext cx="8686800" cy="773075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omic Sans MS" panose="030F0702030302020204" pitchFamily="66" charset="0"/>
              </a:rPr>
              <a:t>Simulation: Random Tree Generation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9C7F61-1A15-4A0B-9B3F-B20410CE049D}"/>
              </a:ext>
            </a:extLst>
          </p:cNvPr>
          <p:cNvSpPr txBox="1"/>
          <p:nvPr/>
        </p:nvSpPr>
        <p:spPr>
          <a:xfrm>
            <a:off x="2209800" y="5707559"/>
            <a:ext cx="2057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Topology: 2</a:t>
            </a:r>
          </a:p>
          <a:p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# of nodes : 250</a:t>
            </a:r>
          </a:p>
          <a:p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Attacker ratio: 60%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826A423-595B-420B-BB04-24E3310C4AD0}"/>
              </a:ext>
            </a:extLst>
          </p:cNvPr>
          <p:cNvGrpSpPr/>
          <p:nvPr/>
        </p:nvGrpSpPr>
        <p:grpSpPr>
          <a:xfrm>
            <a:off x="4319952" y="1852248"/>
            <a:ext cx="304800" cy="685800"/>
            <a:chOff x="4343400" y="1905000"/>
            <a:chExt cx="304800" cy="6858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0C45B50-7D52-4548-9EDD-59D62C9B7B31}"/>
                </a:ext>
              </a:extLst>
            </p:cNvPr>
            <p:cNvSpPr txBox="1"/>
            <p:nvPr/>
          </p:nvSpPr>
          <p:spPr>
            <a:xfrm>
              <a:off x="4343400" y="1905000"/>
              <a:ext cx="304800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A3BE88A-AF73-419F-92AA-46081A1F1DB0}"/>
                </a:ext>
              </a:extLst>
            </p:cNvPr>
            <p:cNvCxnSpPr>
              <a:stCxn id="7" idx="2"/>
            </p:cNvCxnSpPr>
            <p:nvPr/>
          </p:nvCxnSpPr>
          <p:spPr bwMode="auto">
            <a:xfrm>
              <a:off x="4495800" y="2274332"/>
              <a:ext cx="0" cy="31646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798C401-6D0E-4386-A4AF-6219F52AC515}"/>
              </a:ext>
            </a:extLst>
          </p:cNvPr>
          <p:cNvSpPr txBox="1"/>
          <p:nvPr/>
        </p:nvSpPr>
        <p:spPr>
          <a:xfrm>
            <a:off x="4800600" y="5733514"/>
            <a:ext cx="1852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Maximum degree=4</a:t>
            </a:r>
          </a:p>
          <a:p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Depth=6</a:t>
            </a:r>
          </a:p>
          <a:p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Data rate= 1 to 10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6235262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BBEDB5-1E2F-4557-89E4-E1BFD3E8D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8013" cy="806450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Simulation: Greedy 2 Timeline</a:t>
            </a:r>
          </a:p>
        </p:txBody>
      </p:sp>
      <p:pic>
        <p:nvPicPr>
          <p:cNvPr id="3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5232725A-2B80-43EF-8531-54D199FC7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7429500" cy="4953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B8FC68-C417-4946-813A-7BD747BBB3EE}"/>
              </a:ext>
            </a:extLst>
          </p:cNvPr>
          <p:cNvSpPr txBox="1"/>
          <p:nvPr/>
        </p:nvSpPr>
        <p:spPr>
          <a:xfrm>
            <a:off x="3581400" y="1538654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Topology 1 used</a:t>
            </a:r>
          </a:p>
          <a:p>
            <a:r>
              <a:rPr lang="en-US">
                <a:solidFill>
                  <a:schemeClr val="tx1"/>
                </a:solidFill>
                <a:latin typeface="Comic Sans MS" panose="030F0702030302020204" pitchFamily="66" charset="0"/>
              </a:rPr>
              <a:t>K=10</a:t>
            </a:r>
          </a:p>
        </p:txBody>
      </p:sp>
    </p:spTree>
    <p:extLst>
      <p:ext uri="{BB962C8B-B14F-4D97-AF65-F5344CB8AC3E}">
        <p14:creationId xmlns:p14="http://schemas.microsoft.com/office/powerpoint/2010/main" val="2594287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BBEDB5-1E2F-4557-89E4-E1BFD3E8D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8013" cy="806450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Simulation: Problem 1 Approaches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C7A34D-E94C-4DD9-9CEF-02EFE6A64863}"/>
              </a:ext>
            </a:extLst>
          </p:cNvPr>
          <p:cNvSpPr txBox="1"/>
          <p:nvPr/>
        </p:nvSpPr>
        <p:spPr>
          <a:xfrm>
            <a:off x="6635262" y="2809260"/>
            <a:ext cx="250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Greedy 1: 43% </a:t>
            </a:r>
            <a:r>
              <a:rPr lang="en-US">
                <a:solidFill>
                  <a:srgbClr val="000000"/>
                </a:solidFill>
                <a:latin typeface="Comic Sans MS" panose="030F0702030302020204" pitchFamily="66" charset="0"/>
              </a:rPr>
              <a:t> more</a:t>
            </a:r>
            <a:endParaRPr lang="en-US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Greedy 2: 26% </a:t>
            </a:r>
            <a:r>
              <a:rPr lang="en-US">
                <a:solidFill>
                  <a:srgbClr val="000000"/>
                </a:solidFill>
                <a:latin typeface="Comic Sans MS" panose="030F0702030302020204" pitchFamily="66" charset="0"/>
              </a:rPr>
              <a:t>more</a:t>
            </a:r>
            <a:endParaRPr lang="en-US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Naive: 167% </a:t>
            </a:r>
            <a:r>
              <a:rPr lang="en-US">
                <a:solidFill>
                  <a:srgbClr val="000000"/>
                </a:solidFill>
                <a:latin typeface="Comic Sans MS" panose="030F0702030302020204" pitchFamily="66" charset="0"/>
              </a:rPr>
              <a:t> more</a:t>
            </a:r>
            <a:endParaRPr lang="en-US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A453272-32FE-4D26-BB42-956419049F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7356852"/>
              </p:ext>
            </p:extLst>
          </p:nvPr>
        </p:nvGraphicFramePr>
        <p:xfrm>
          <a:off x="424962" y="2133600"/>
          <a:ext cx="6128238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9080203-916A-4CF4-B71A-4DAB85F47D8D}"/>
              </a:ext>
            </a:extLst>
          </p:cNvPr>
          <p:cNvSpPr txBox="1"/>
          <p:nvPr/>
        </p:nvSpPr>
        <p:spPr>
          <a:xfrm>
            <a:off x="6629400" y="4417874"/>
            <a:ext cx="25087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Samples=200</a:t>
            </a:r>
          </a:p>
          <a:p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Nodes=25-35</a:t>
            </a:r>
          </a:p>
          <a:p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Data rate=1-3</a:t>
            </a:r>
          </a:p>
          <a:p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Max depth=4</a:t>
            </a:r>
          </a:p>
          <a:p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Max degree=3</a:t>
            </a:r>
          </a:p>
          <a:p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Attacker ratio= 50%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278B8D-DAE7-4786-BA56-34D3F7A0E1E6}"/>
              </a:ext>
            </a:extLst>
          </p:cNvPr>
          <p:cNvSpPr txBox="1"/>
          <p:nvPr/>
        </p:nvSpPr>
        <p:spPr>
          <a:xfrm>
            <a:off x="2667000" y="1535668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omic Sans MS" panose="030F0702030302020204" pitchFamily="66" charset="0"/>
              </a:rPr>
              <a:t>Subset of 200 Topologies are shown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F07F41-05CC-40E5-ABDB-0C9CDA48CC36}"/>
              </a:ext>
            </a:extLst>
          </p:cNvPr>
          <p:cNvSpPr txBox="1"/>
          <p:nvPr/>
        </p:nvSpPr>
        <p:spPr>
          <a:xfrm rot="16200000">
            <a:off x="-1532013" y="3639236"/>
            <a:ext cx="36854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Contamination (Normalized)</a:t>
            </a:r>
          </a:p>
        </p:txBody>
      </p:sp>
    </p:spTree>
    <p:extLst>
      <p:ext uri="{BB962C8B-B14F-4D97-AF65-F5344CB8AC3E}">
        <p14:creationId xmlns:p14="http://schemas.microsoft.com/office/powerpoint/2010/main" val="1414115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E3A847-B854-42EB-89AC-3E8F08365C8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8013" cy="1020762"/>
              </a:xfrm>
            </p:spPr>
            <p:txBody>
              <a:bodyPr/>
              <a:lstStyle/>
              <a:p>
                <a:pPr algn="ctr"/>
                <a:r>
                  <a:rPr lang="en-US">
                    <a:latin typeface="Comic Sans MS" panose="030F0702030302020204" pitchFamily="66" charset="0"/>
                  </a:rPr>
                  <a:t>Problem 2: Effect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E3A847-B854-42EB-89AC-3E8F08365C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8013" cy="1020762"/>
              </a:xfrm>
              <a:blipFill>
                <a:blip r:embed="rId2"/>
                <a:stretch>
                  <a:fillRect b="-2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02329128-BFC7-4264-ABA5-9E5F37998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7315200" cy="4876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92AE94-E992-4A90-ACE6-BA320222CAA3}"/>
              </a:ext>
            </a:extLst>
          </p:cNvPr>
          <p:cNvSpPr txBox="1"/>
          <p:nvPr/>
        </p:nvSpPr>
        <p:spPr>
          <a:xfrm>
            <a:off x="3390106" y="1600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Topology 2 was used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K=10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72CF8-3A71-4138-8DCC-CCE8110900B7}"/>
              </a:ext>
            </a:extLst>
          </p:cNvPr>
          <p:cNvSpPr txBox="1"/>
          <p:nvPr/>
        </p:nvSpPr>
        <p:spPr>
          <a:xfrm rot="16200000">
            <a:off x="-884368" y="3535233"/>
            <a:ext cx="36854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C1, C2 and C when C is minimum</a:t>
            </a:r>
          </a:p>
        </p:txBody>
      </p:sp>
    </p:spTree>
    <p:extLst>
      <p:ext uri="{BB962C8B-B14F-4D97-AF65-F5344CB8AC3E}">
        <p14:creationId xmlns:p14="http://schemas.microsoft.com/office/powerpoint/2010/main" val="2942485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E347A063-4353-4EF3-9DA5-9CA0A367B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15184"/>
            <a:ext cx="7557025" cy="50380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E3A847-B854-42EB-89AC-3E8F08365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020762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Problem 2: Effect of </a:t>
            </a:r>
            <a:r>
              <a:rPr lang="en-US">
                <a:latin typeface="Comic Sans MS" panose="030F0702030302020204" pitchFamily="66" charset="0"/>
              </a:rPr>
              <a:t># of Nodes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5B9231-FE67-4007-AB63-F15043E43F27}"/>
              </a:ext>
            </a:extLst>
          </p:cNvPr>
          <p:cNvSpPr txBox="1"/>
          <p:nvPr/>
        </p:nvSpPr>
        <p:spPr>
          <a:xfrm rot="16200000">
            <a:off x="-884368" y="3535233"/>
            <a:ext cx="36854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C1, C2 and C when C is minimum</a:t>
            </a:r>
          </a:p>
        </p:txBody>
      </p:sp>
      <p:pic>
        <p:nvPicPr>
          <p:cNvPr id="8" name="Picture 7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2736A196-49A7-4081-86ED-1ABE5F789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75" y="1752600"/>
            <a:ext cx="7557025" cy="50380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51BEEA-6515-415A-9E0E-B31F10FBCAFD}"/>
              </a:ext>
            </a:extLst>
          </p:cNvPr>
          <p:cNvSpPr txBox="1"/>
          <p:nvPr/>
        </p:nvSpPr>
        <p:spPr>
          <a:xfrm rot="16200000">
            <a:off x="-745193" y="3840033"/>
            <a:ext cx="36854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C1, C2 and C when C is minimum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246014-3C99-4533-B81D-05189E566A44}"/>
              </a:ext>
            </a:extLst>
          </p:cNvPr>
          <p:cNvSpPr txBox="1"/>
          <p:nvPr/>
        </p:nvSpPr>
        <p:spPr>
          <a:xfrm>
            <a:off x="2254512" y="1318846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Randomly generated topologies were used.</a:t>
            </a: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Each point is average </a:t>
            </a:r>
            <a:r>
              <a:rPr lang="en-US">
                <a:solidFill>
                  <a:schemeClr val="tx1"/>
                </a:solidFill>
                <a:latin typeface="Comic Sans MS" panose="030F0702030302020204" pitchFamily="66" charset="0"/>
              </a:rPr>
              <a:t>of 100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samples</a:t>
            </a: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K=20 </a:t>
            </a:r>
          </a:p>
        </p:txBody>
      </p:sp>
    </p:spTree>
    <p:extLst>
      <p:ext uri="{BB962C8B-B14F-4D97-AF65-F5344CB8AC3E}">
        <p14:creationId xmlns:p14="http://schemas.microsoft.com/office/powerpoint/2010/main" val="1627165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A847-B854-42EB-89AC-3E8F08365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020762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Problem 2: Effect of K</a:t>
            </a:r>
            <a:endParaRPr lang="en-US" dirty="0"/>
          </a:p>
        </p:txBody>
      </p:sp>
      <p:pic>
        <p:nvPicPr>
          <p:cNvPr id="4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81B67ECA-3261-418F-8CB9-F467C4F19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70" y="1524000"/>
            <a:ext cx="7817643" cy="52117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246014-3C99-4533-B81D-05189E566A44}"/>
                  </a:ext>
                </a:extLst>
              </p:cNvPr>
              <p:cNvSpPr txBox="1"/>
              <p:nvPr/>
            </p:nvSpPr>
            <p:spPr>
              <a:xfrm>
                <a:off x="1981200" y="1626454"/>
                <a:ext cx="4724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Topology 2 was used.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Each point is average of 100 samples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246014-3C99-4533-B81D-05189E566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626454"/>
                <a:ext cx="4724400" cy="923330"/>
              </a:xfrm>
              <a:prstGeom prst="rect">
                <a:avLst/>
              </a:prstGeom>
              <a:blipFill>
                <a:blip r:embed="rId3"/>
                <a:stretch>
                  <a:fillRect l="-1032" t="-3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295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17463"/>
            <a:ext cx="8386762" cy="1141412"/>
          </a:xfrm>
        </p:spPr>
        <p:txBody>
          <a:bodyPr/>
          <a:lstStyle/>
          <a:p>
            <a:pPr algn="ctr"/>
            <a:r>
              <a:rPr lang="en-US" altLang="en-US" sz="3600">
                <a:latin typeface="Comic Sans MS" panose="030F0702030302020204" pitchFamily="66" charset="0"/>
              </a:rPr>
              <a:t>Summery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3400" y="1608214"/>
            <a:ext cx="8386762" cy="4810307"/>
          </a:xfrm>
        </p:spPr>
        <p:txBody>
          <a:bodyPr/>
          <a:lstStyle/>
          <a:p>
            <a:pPr marL="400050" indent="-342900">
              <a:spcBef>
                <a:spcPts val="600"/>
              </a:spcBef>
              <a:buSzPct val="200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Greedy Approximation 2 is the best solution among Greedy Approximation 1 and Naïve Approximation.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Optimality of DP solution depends on optimality of problem 1’s solution.</a:t>
            </a:r>
          </a:p>
          <a:p>
            <a:pPr marL="0" indent="0">
              <a:buNone/>
            </a:pPr>
            <a:endParaRPr lang="en-US" sz="19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20673096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>
                <a:latin typeface="Comic Sans MS" panose="030F0702030302020204" pitchFamily="66" charset="0"/>
                <a:ea typeface="+mj-ea"/>
                <a:cs typeface="+mj-cs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855078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33400" y="153988"/>
            <a:ext cx="8228013" cy="802223"/>
          </a:xfrm>
        </p:spPr>
        <p:txBody>
          <a:bodyPr anchor="b"/>
          <a:lstStyle/>
          <a:p>
            <a:pPr algn="ctr"/>
            <a:r>
              <a:rPr lang="en-US" altLang="en-US" sz="3600" dirty="0">
                <a:latin typeface="Comic Sans MS" panose="030F0702030302020204" pitchFamily="66" charset="0"/>
              </a:rPr>
              <a:t>Previous work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940D85C-8342-4279-9323-015BF76F5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457364"/>
              </p:ext>
            </p:extLst>
          </p:nvPr>
        </p:nvGraphicFramePr>
        <p:xfrm>
          <a:off x="533400" y="1097280"/>
          <a:ext cx="7924800" cy="534103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val="45344697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153634603"/>
                    </a:ext>
                  </a:extLst>
                </a:gridCol>
              </a:tblGrid>
              <a:tr h="299975">
                <a:tc>
                  <a:txBody>
                    <a:bodyPr/>
                    <a:lstStyle/>
                    <a:p>
                      <a:r>
                        <a:rPr lang="en-US" dirty="0"/>
                        <a:t>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Limitations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518185"/>
                  </a:ext>
                </a:extLst>
              </a:tr>
              <a:tr h="21923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</a:rPr>
                        <a:t>StopIt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</a:rPr>
                        <a:t> (put filter to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</a:rPr>
                        <a:t>StopIt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</a:rPr>
                        <a:t> server )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kern="0" dirty="0">
                        <a:solidFill>
                          <a:srgbClr val="FF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0" dirty="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Needs a server to send filter to appropriate server.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0" dirty="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Does not consider limited budget on filters.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614648"/>
                  </a:ext>
                </a:extLst>
              </a:tr>
              <a:tr h="2689278"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702030302020204" pitchFamily="66" charset="0"/>
                        </a:rPr>
                        <a:t>Probabilistic Filter Scheduling ( packet marking)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0" dirty="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Does not consider limited budget on filters.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0" dirty="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Filter propagation takes some time.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0" dirty="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Hard to send huge number of filters.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77838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C2AE591-27CA-486F-8BFE-6508D9C50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08" y="1787768"/>
            <a:ext cx="5228492" cy="15200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7E712A-D59D-455D-890D-87516257EBE0}"/>
              </a:ext>
            </a:extLst>
          </p:cNvPr>
          <p:cNvSpPr txBox="1"/>
          <p:nvPr/>
        </p:nvSpPr>
        <p:spPr>
          <a:xfrm>
            <a:off x="618392" y="3294184"/>
            <a:ext cx="510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To filter or to authorize: Network-layer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DoS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defense against multimillion-node botnets (X. Liu  et al. at 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ACM SIGCOMM </a:t>
            </a:r>
            <a:r>
              <a:rPr lang="en-US" sz="1100" i="1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Comput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2008)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7086F7-5C5D-4DF0-8D75-625F247E3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227987"/>
            <a:ext cx="4810468" cy="18573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028EE1-CCBC-4F82-ADFE-66E108630595}"/>
              </a:ext>
            </a:extLst>
          </p:cNvPr>
          <p:cNvSpPr txBox="1"/>
          <p:nvPr/>
        </p:nvSpPr>
        <p:spPr>
          <a:xfrm>
            <a:off x="609600" y="6019800"/>
            <a:ext cx="510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PFS: Probabilistic filter scheduling against distributed denial-of-service attacks (D.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Seo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et al. in IEEE 36th Conf. Local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Comput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Netw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Oct. 2011)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30557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17463"/>
            <a:ext cx="8386762" cy="1141412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omic Sans MS" panose="030F0702030302020204" pitchFamily="66" charset="0"/>
              </a:rPr>
              <a:t>A Four-phase Protection Process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3400" y="1608214"/>
            <a:ext cx="8386762" cy="4810307"/>
          </a:xfrm>
        </p:spPr>
        <p:txBody>
          <a:bodyPr/>
          <a:lstStyle/>
          <a:p>
            <a:pPr marL="400050" indent="-342900">
              <a:spcBef>
                <a:spcPts val="600"/>
              </a:spcBef>
              <a:buSzPct val="200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00050" indent="-342900">
              <a:spcBef>
                <a:spcPts val="600"/>
              </a:spcBef>
              <a:buSzPct val="2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Phase I: </a:t>
            </a:r>
            <a:r>
              <a:rPr lang="en-US" sz="2400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Packet marking </a:t>
            </a: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by Filter Router.</a:t>
            </a:r>
          </a:p>
          <a:p>
            <a:pPr marL="400050" indent="-342900">
              <a:spcBef>
                <a:spcPts val="600"/>
              </a:spcBef>
              <a:buSzPct val="2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Phase II: Traffic </a:t>
            </a:r>
            <a:r>
              <a:rPr lang="en-US" sz="2400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topology</a:t>
            </a: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</a:t>
            </a:r>
            <a:r>
              <a:rPr lang="en-US" sz="2400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filter</a:t>
            </a: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construction</a:t>
            </a: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  <a:p>
            <a:pPr marL="400050" indent="-342900">
              <a:spcBef>
                <a:spcPts val="600"/>
              </a:spcBef>
              <a:buSzPct val="2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Phase III: </a:t>
            </a:r>
            <a:r>
              <a:rPr lang="en-US" sz="2400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Assign filters </a:t>
            </a: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filter router.</a:t>
            </a:r>
          </a:p>
          <a:p>
            <a:pPr marL="400050" indent="-342900">
              <a:spcBef>
                <a:spcPts val="600"/>
              </a:spcBef>
              <a:buSzPct val="2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Phase IV: </a:t>
            </a:r>
            <a:r>
              <a:rPr lang="en-US" sz="2400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Evict unused filter </a:t>
            </a: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from filter router.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B982AF-A411-46C4-A698-3886D738C22F}"/>
              </a:ext>
            </a:extLst>
          </p:cNvPr>
          <p:cNvSpPr/>
          <p:nvPr/>
        </p:nvSpPr>
        <p:spPr>
          <a:xfrm>
            <a:off x="934772" y="4648200"/>
            <a:ext cx="1503102" cy="94145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Packet marking (FR)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A17721-30D7-4747-A137-DC315522F3A3}"/>
              </a:ext>
            </a:extLst>
          </p:cNvPr>
          <p:cNvSpPr/>
          <p:nvPr/>
        </p:nvSpPr>
        <p:spPr>
          <a:xfrm>
            <a:off x="2840928" y="4648200"/>
            <a:ext cx="1503102" cy="94145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Topology construction (V)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39D7B2-BCDE-4FF9-839D-5C1DD6EE69E2}"/>
              </a:ext>
            </a:extLst>
          </p:cNvPr>
          <p:cNvSpPr/>
          <p:nvPr/>
        </p:nvSpPr>
        <p:spPr>
          <a:xfrm>
            <a:off x="4853414" y="4648200"/>
            <a:ext cx="1503102" cy="94145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Filter assignment (V)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3D0846-A3D8-4E1D-8881-4A4F8093A2B2}"/>
              </a:ext>
            </a:extLst>
          </p:cNvPr>
          <p:cNvSpPr/>
          <p:nvPr/>
        </p:nvSpPr>
        <p:spPr>
          <a:xfrm>
            <a:off x="6706126" y="4648200"/>
            <a:ext cx="1503102" cy="94145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Evict filter (FR)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E8067B1-7F55-4207-9093-75FE03C155B6}"/>
              </a:ext>
            </a:extLst>
          </p:cNvPr>
          <p:cNvSpPr/>
          <p:nvPr/>
        </p:nvSpPr>
        <p:spPr>
          <a:xfrm>
            <a:off x="2438983" y="4948969"/>
            <a:ext cx="479322" cy="405223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08EC6634-3196-48F1-86DD-E1AE1C9D27F7}"/>
              </a:ext>
            </a:extLst>
          </p:cNvPr>
          <p:cNvSpPr/>
          <p:nvPr/>
        </p:nvSpPr>
        <p:spPr>
          <a:xfrm>
            <a:off x="4357391" y="4975116"/>
            <a:ext cx="509384" cy="379075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CA667344-46E4-498C-85AD-DD440BC349D7}"/>
              </a:ext>
            </a:extLst>
          </p:cNvPr>
          <p:cNvSpPr/>
          <p:nvPr/>
        </p:nvSpPr>
        <p:spPr>
          <a:xfrm>
            <a:off x="6343155" y="4975116"/>
            <a:ext cx="509384" cy="379075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238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17463"/>
            <a:ext cx="8386762" cy="1141412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omic Sans MS" panose="030F0702030302020204" pitchFamily="66" charset="0"/>
              </a:rPr>
              <a:t>Phase I: Packet Marking by FR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413" y="1981200"/>
                <a:ext cx="3971173" cy="3505200"/>
              </a:xfrm>
            </p:spPr>
            <p:txBody>
              <a:bodyPr/>
              <a:lstStyle/>
              <a:p>
                <a:pPr lvl="1">
                  <a:spcBef>
                    <a:spcPts val="600"/>
                  </a:spcBef>
                  <a:buSzPct val="200000"/>
                  <a:buFont typeface="Arial" panose="020B0604020202020204" pitchFamily="34" charset="0"/>
                  <a:buChar char="•"/>
                </a:pPr>
                <a:endParaRPr lang="en-US" sz="1800" dirty="0">
                  <a:solidFill>
                    <a:schemeClr val="tx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  <a:p>
                <a:pPr lvl="1">
                  <a:spcBef>
                    <a:spcPts val="600"/>
                  </a:spcBef>
                  <a:buSzPct val="200000"/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Filter router (FR) probabilistically appends it own IP address to the packet. </a:t>
                </a:r>
              </a:p>
              <a:p>
                <a:pPr lvl="1">
                  <a:spcBef>
                    <a:spcPts val="600"/>
                  </a:spcBef>
                  <a:buSzPct val="2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omic Sans MS"/>
                        <a:cs typeface="Comic Sans MS"/>
                        <a:sym typeface="Comic Sans MS"/>
                      </a:rPr>
                      <m:t>𝛼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omic Sans MS"/>
                        <a:cs typeface="Comic Sans MS"/>
                        <a:sym typeface="Comic Sans MS"/>
                      </a:rPr>
                      <m:t> = 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marking probability</a:t>
                </a:r>
              </a:p>
            </p:txBody>
          </p:sp>
        </mc:Choice>
        <mc:Fallback xmlns="">
          <p:sp>
            <p:nvSpPr>
              <p:cNvPr id="1024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13" y="1981200"/>
                <a:ext cx="3971173" cy="3505200"/>
              </a:xfrm>
              <a:blipFill>
                <a:blip r:embed="rId3"/>
                <a:stretch>
                  <a:fillRect r="-4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ECFB9A-1EB4-4350-A6DC-F3449FC20A02}"/>
                  </a:ext>
                </a:extLst>
              </p:cNvPr>
              <p:cNvSpPr txBox="1"/>
              <p:nvPr/>
            </p:nvSpPr>
            <p:spPr>
              <a:xfrm>
                <a:off x="5585364" y="2133600"/>
                <a:ext cx="2263236" cy="58477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If( rand &lt;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)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  Mark IP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ECFB9A-1EB4-4350-A6DC-F3449FC20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364" y="2133600"/>
                <a:ext cx="2263236" cy="584776"/>
              </a:xfrm>
              <a:prstGeom prst="rect">
                <a:avLst/>
              </a:prstGeom>
              <a:blipFill>
                <a:blip r:embed="rId4"/>
                <a:stretch>
                  <a:fillRect l="-1070" t="-1020" b="-122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1E0011-9020-414A-ABAC-8183BD29BF9A}"/>
                  </a:ext>
                </a:extLst>
              </p:cNvPr>
              <p:cNvSpPr txBox="1"/>
              <p:nvPr/>
            </p:nvSpPr>
            <p:spPr>
              <a:xfrm>
                <a:off x="4723883" y="4086609"/>
                <a:ext cx="365668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Example received packets,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=0.5 </m:t>
                    </m:r>
                  </m:oMath>
                </a14:m>
                <a:endParaRPr lang="en-US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1E0011-9020-414A-ABAC-8183BD29B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883" y="4086609"/>
                <a:ext cx="3656680" cy="338554"/>
              </a:xfrm>
              <a:prstGeom prst="rect">
                <a:avLst/>
              </a:prstGeom>
              <a:blipFill>
                <a:blip r:embed="rId5"/>
                <a:stretch>
                  <a:fillRect l="-1000" t="-3571" b="-232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7B7C23CC-14C1-45EF-877E-B956E08856E5}"/>
              </a:ext>
            </a:extLst>
          </p:cNvPr>
          <p:cNvGrpSpPr/>
          <p:nvPr/>
        </p:nvGrpSpPr>
        <p:grpSpPr>
          <a:xfrm>
            <a:off x="4191000" y="2825389"/>
            <a:ext cx="4486387" cy="354953"/>
            <a:chOff x="4323355" y="1752600"/>
            <a:chExt cx="4506432" cy="35495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F985703-CBD3-4E28-9E3E-924448A84DE7}"/>
                </a:ext>
              </a:extLst>
            </p:cNvPr>
            <p:cNvSpPr/>
            <p:nvPr/>
          </p:nvSpPr>
          <p:spPr>
            <a:xfrm>
              <a:off x="5065234" y="1790975"/>
              <a:ext cx="280526" cy="2810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94006A4-53A3-4593-B8CE-32AA5E46E65E}"/>
                </a:ext>
              </a:extLst>
            </p:cNvPr>
            <p:cNvSpPr/>
            <p:nvPr/>
          </p:nvSpPr>
          <p:spPr>
            <a:xfrm>
              <a:off x="5949606" y="1790975"/>
              <a:ext cx="280526" cy="2810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99E59AC-5A0F-40B5-AAB1-A99A93A9282D}"/>
                </a:ext>
              </a:extLst>
            </p:cNvPr>
            <p:cNvSpPr/>
            <p:nvPr/>
          </p:nvSpPr>
          <p:spPr>
            <a:xfrm>
              <a:off x="6833980" y="1790975"/>
              <a:ext cx="280526" cy="2810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3252553-8D4F-409D-AC0E-A8B105A7ADF1}"/>
                </a:ext>
              </a:extLst>
            </p:cNvPr>
            <p:cNvSpPr/>
            <p:nvPr/>
          </p:nvSpPr>
          <p:spPr>
            <a:xfrm>
              <a:off x="7718354" y="1790975"/>
              <a:ext cx="280526" cy="2810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4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F22826B-C8A1-4144-B6F4-066A06001061}"/>
                </a:ext>
              </a:extLst>
            </p:cNvPr>
            <p:cNvCxnSpPr>
              <a:stCxn id="4" idx="6"/>
              <a:endCxn id="5" idx="2"/>
            </p:cNvCxnSpPr>
            <p:nvPr/>
          </p:nvCxnSpPr>
          <p:spPr>
            <a:xfrm>
              <a:off x="5345760" y="1931482"/>
              <a:ext cx="6038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11C89C2-5762-4E98-94AD-4CC42FD35B6A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6230134" y="1931482"/>
              <a:ext cx="6038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5D568C5-62B5-405D-8EB2-121C613048AD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7114508" y="1931482"/>
              <a:ext cx="6038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9375FD3-8284-401B-8265-F95DD24DF39B}"/>
                </a:ext>
              </a:extLst>
            </p:cNvPr>
            <p:cNvSpPr/>
            <p:nvPr/>
          </p:nvSpPr>
          <p:spPr>
            <a:xfrm>
              <a:off x="4323355" y="1752600"/>
              <a:ext cx="480323" cy="35495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S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2A2D14E-07C2-4821-9344-461D97169F1B}"/>
                </a:ext>
              </a:extLst>
            </p:cNvPr>
            <p:cNvSpPr/>
            <p:nvPr/>
          </p:nvSpPr>
          <p:spPr>
            <a:xfrm>
              <a:off x="8349464" y="1752600"/>
              <a:ext cx="480323" cy="35495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V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696FCC3-A4A2-4FA5-AF56-C25BB55D4898}"/>
                </a:ext>
              </a:extLst>
            </p:cNvPr>
            <p:cNvCxnSpPr>
              <a:stCxn id="22" idx="3"/>
              <a:endCxn id="4" idx="2"/>
            </p:cNvCxnSpPr>
            <p:nvPr/>
          </p:nvCxnSpPr>
          <p:spPr>
            <a:xfrm>
              <a:off x="4803676" y="1930077"/>
              <a:ext cx="261556" cy="14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65AA301-3A4F-4132-BD35-DBF8188637E8}"/>
                </a:ext>
              </a:extLst>
            </p:cNvPr>
            <p:cNvCxnSpPr>
              <a:stCxn id="7" idx="6"/>
              <a:endCxn id="23" idx="1"/>
            </p:cNvCxnSpPr>
            <p:nvPr/>
          </p:nvCxnSpPr>
          <p:spPr>
            <a:xfrm flipV="1">
              <a:off x="7998881" y="1930077"/>
              <a:ext cx="350583" cy="14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B93E8E5-8BC7-43D1-9A06-B5EF36DF1635}"/>
              </a:ext>
            </a:extLst>
          </p:cNvPr>
          <p:cNvSpPr/>
          <p:nvPr/>
        </p:nvSpPr>
        <p:spPr>
          <a:xfrm>
            <a:off x="4275897" y="4580557"/>
            <a:ext cx="4401490" cy="13630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CF8B7F-A3A8-46E0-A0FE-B6A356F26B2E}"/>
              </a:ext>
            </a:extLst>
          </p:cNvPr>
          <p:cNvSpPr/>
          <p:nvPr/>
        </p:nvSpPr>
        <p:spPr>
          <a:xfrm>
            <a:off x="4386300" y="4783513"/>
            <a:ext cx="675166" cy="37761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1 2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B4B30E-3157-4F0D-8CEC-655880B82764}"/>
              </a:ext>
            </a:extLst>
          </p:cNvPr>
          <p:cNvSpPr/>
          <p:nvPr/>
        </p:nvSpPr>
        <p:spPr>
          <a:xfrm>
            <a:off x="5465617" y="4783513"/>
            <a:ext cx="675166" cy="37761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1 4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49825E-59A9-43C0-9C74-08ED0D9FEDB6}"/>
              </a:ext>
            </a:extLst>
          </p:cNvPr>
          <p:cNvSpPr/>
          <p:nvPr/>
        </p:nvSpPr>
        <p:spPr>
          <a:xfrm>
            <a:off x="6544780" y="4787904"/>
            <a:ext cx="601621" cy="37761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2 4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ADCA42-57BB-4A51-B58C-A9CF55C0E237}"/>
              </a:ext>
            </a:extLst>
          </p:cNvPr>
          <p:cNvSpPr/>
          <p:nvPr/>
        </p:nvSpPr>
        <p:spPr>
          <a:xfrm>
            <a:off x="7431683" y="4796686"/>
            <a:ext cx="675166" cy="37761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81C6D1-9F47-4321-8C3A-CC89804182E2}"/>
              </a:ext>
            </a:extLst>
          </p:cNvPr>
          <p:cNvSpPr/>
          <p:nvPr/>
        </p:nvSpPr>
        <p:spPr>
          <a:xfrm>
            <a:off x="4394407" y="5328114"/>
            <a:ext cx="675166" cy="37761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2 3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E0FB73-16FD-4D35-8E4C-3672A0624DBC}"/>
              </a:ext>
            </a:extLst>
          </p:cNvPr>
          <p:cNvSpPr/>
          <p:nvPr/>
        </p:nvSpPr>
        <p:spPr>
          <a:xfrm>
            <a:off x="5473724" y="5328114"/>
            <a:ext cx="675166" cy="37761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2 3 4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7D8BF2-3DAC-4BCF-9A3D-D80AD8D462FD}"/>
              </a:ext>
            </a:extLst>
          </p:cNvPr>
          <p:cNvSpPr/>
          <p:nvPr/>
        </p:nvSpPr>
        <p:spPr>
          <a:xfrm>
            <a:off x="6552888" y="5332505"/>
            <a:ext cx="601621" cy="37761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3DB9F5-BD5F-4386-A61B-FD5934D22E52}"/>
              </a:ext>
            </a:extLst>
          </p:cNvPr>
          <p:cNvSpPr txBox="1"/>
          <p:nvPr/>
        </p:nvSpPr>
        <p:spPr>
          <a:xfrm>
            <a:off x="7154509" y="5562416"/>
            <a:ext cx="142684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From user 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0B809E-14FF-445E-A594-AE26F0DE2C24}"/>
              </a:ext>
            </a:extLst>
          </p:cNvPr>
          <p:cNvSpPr/>
          <p:nvPr/>
        </p:nvSpPr>
        <p:spPr>
          <a:xfrm>
            <a:off x="5612073" y="3432385"/>
            <a:ext cx="675166" cy="37761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31D9698-6EF7-4C6F-9479-5B4A0018CA0D}"/>
              </a:ext>
            </a:extLst>
          </p:cNvPr>
          <p:cNvCxnSpPr>
            <a:cxnSpLocks/>
          </p:cNvCxnSpPr>
          <p:nvPr/>
        </p:nvCxnSpPr>
        <p:spPr bwMode="auto">
          <a:xfrm flipH="1">
            <a:off x="5948092" y="3256728"/>
            <a:ext cx="1564" cy="21121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4FCD89E8-2CA2-4BD7-9E5E-37016E6D27D5}"/>
              </a:ext>
            </a:extLst>
          </p:cNvPr>
          <p:cNvSpPr/>
          <p:nvPr/>
        </p:nvSpPr>
        <p:spPr>
          <a:xfrm>
            <a:off x="7402034" y="3376057"/>
            <a:ext cx="675166" cy="37761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2 4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AF0EBF6-AF3E-4DA5-A942-F26EB36B45DA}"/>
              </a:ext>
            </a:extLst>
          </p:cNvPr>
          <p:cNvCxnSpPr>
            <a:cxnSpLocks/>
          </p:cNvCxnSpPr>
          <p:nvPr/>
        </p:nvCxnSpPr>
        <p:spPr bwMode="auto">
          <a:xfrm flipH="1">
            <a:off x="7738053" y="3200400"/>
            <a:ext cx="1564" cy="21121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08097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6200" y="317463"/>
            <a:ext cx="8915400" cy="718016"/>
          </a:xfrm>
        </p:spPr>
        <p:txBody>
          <a:bodyPr/>
          <a:lstStyle/>
          <a:p>
            <a:pPr algn="ctr"/>
            <a:r>
              <a:rPr lang="en-US" altLang="en-US" sz="3200" dirty="0">
                <a:latin typeface="Comic Sans MS" panose="030F0702030302020204" pitchFamily="66" charset="0"/>
              </a:rPr>
              <a:t>Phase II: Topology Construction</a:t>
            </a:r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5606A164-F252-4E0A-885B-E58217225249}"/>
              </a:ext>
            </a:extLst>
          </p:cNvPr>
          <p:cNvSpPr/>
          <p:nvPr/>
        </p:nvSpPr>
        <p:spPr>
          <a:xfrm>
            <a:off x="2375969" y="1728910"/>
            <a:ext cx="335728" cy="2633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omic Sans MS" panose="030F0702030302020204" pitchFamily="66" charset="0"/>
              </a:rPr>
              <a:t>V</a:t>
            </a:r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35B86DE8-CCC0-4AE9-BCF6-04E1AAF9A73C}"/>
              </a:ext>
            </a:extLst>
          </p:cNvPr>
          <p:cNvSpPr/>
          <p:nvPr/>
        </p:nvSpPr>
        <p:spPr>
          <a:xfrm>
            <a:off x="1828800" y="2556025"/>
            <a:ext cx="335728" cy="2633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Comic Sans MS" panose="030F0702030302020204" pitchFamily="66" charset="0"/>
              </a:rPr>
              <a:t>S1</a:t>
            </a:r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CB63D9DD-9B2B-4F84-AE21-43FB653E132D}"/>
              </a:ext>
            </a:extLst>
          </p:cNvPr>
          <p:cNvSpPr/>
          <p:nvPr/>
        </p:nvSpPr>
        <p:spPr>
          <a:xfrm>
            <a:off x="2422361" y="2547261"/>
            <a:ext cx="335728" cy="2633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Comic Sans MS" panose="030F0702030302020204" pitchFamily="66" charset="0"/>
              </a:rPr>
              <a:t>S2</a:t>
            </a: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B3302E13-FC01-446B-B4C7-9E6FE7A6ADE9}"/>
              </a:ext>
            </a:extLst>
          </p:cNvPr>
          <p:cNvSpPr/>
          <p:nvPr/>
        </p:nvSpPr>
        <p:spPr>
          <a:xfrm>
            <a:off x="3016497" y="2549782"/>
            <a:ext cx="335728" cy="2633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Comic Sans MS" panose="030F0702030302020204" pitchFamily="66" charset="0"/>
              </a:rPr>
              <a:t>S3</a:t>
            </a:r>
          </a:p>
        </p:txBody>
      </p:sp>
      <p:cxnSp>
        <p:nvCxnSpPr>
          <p:cNvPr id="326" name="Straight Arrow Connector 325">
            <a:extLst>
              <a:ext uri="{FF2B5EF4-FFF2-40B4-BE49-F238E27FC236}">
                <a16:creationId xmlns:a16="http://schemas.microsoft.com/office/drawing/2014/main" id="{3331CB42-9D9D-43FA-9EC6-4AA30C8874DC}"/>
              </a:ext>
            </a:extLst>
          </p:cNvPr>
          <p:cNvCxnSpPr>
            <a:cxnSpLocks/>
            <a:stCxn id="317" idx="2"/>
            <a:endCxn id="323" idx="0"/>
          </p:cNvCxnSpPr>
          <p:nvPr/>
        </p:nvCxnSpPr>
        <p:spPr>
          <a:xfrm flipH="1">
            <a:off x="1996664" y="1992285"/>
            <a:ext cx="547169" cy="56374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>
            <a:extLst>
              <a:ext uri="{FF2B5EF4-FFF2-40B4-BE49-F238E27FC236}">
                <a16:creationId xmlns:a16="http://schemas.microsoft.com/office/drawing/2014/main" id="{D7A85CF6-388C-4843-A4B8-480E5D59409D}"/>
              </a:ext>
            </a:extLst>
          </p:cNvPr>
          <p:cNvCxnSpPr>
            <a:cxnSpLocks/>
            <a:stCxn id="317" idx="2"/>
            <a:endCxn id="324" idx="0"/>
          </p:cNvCxnSpPr>
          <p:nvPr/>
        </p:nvCxnSpPr>
        <p:spPr>
          <a:xfrm>
            <a:off x="2543833" y="1992285"/>
            <a:ext cx="46392" cy="554976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Arrow Connector 331">
            <a:extLst>
              <a:ext uri="{FF2B5EF4-FFF2-40B4-BE49-F238E27FC236}">
                <a16:creationId xmlns:a16="http://schemas.microsoft.com/office/drawing/2014/main" id="{E15370F3-6CBF-4DEF-843B-7F5A350B514F}"/>
              </a:ext>
            </a:extLst>
          </p:cNvPr>
          <p:cNvCxnSpPr>
            <a:cxnSpLocks/>
            <a:stCxn id="317" idx="2"/>
            <a:endCxn id="325" idx="0"/>
          </p:cNvCxnSpPr>
          <p:nvPr/>
        </p:nvCxnSpPr>
        <p:spPr>
          <a:xfrm>
            <a:off x="2543833" y="1992285"/>
            <a:ext cx="640528" cy="557497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Rectangle 337">
            <a:extLst>
              <a:ext uri="{FF2B5EF4-FFF2-40B4-BE49-F238E27FC236}">
                <a16:creationId xmlns:a16="http://schemas.microsoft.com/office/drawing/2014/main" id="{03EB21C6-16D5-445E-8028-7D02F446BABD}"/>
              </a:ext>
            </a:extLst>
          </p:cNvPr>
          <p:cNvSpPr/>
          <p:nvPr/>
        </p:nvSpPr>
        <p:spPr>
          <a:xfrm>
            <a:off x="457200" y="1576037"/>
            <a:ext cx="838197" cy="37761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S1 </a:t>
            </a:r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0089061E-3826-44A5-9611-6D1B1398041F}"/>
              </a:ext>
            </a:extLst>
          </p:cNvPr>
          <p:cNvSpPr/>
          <p:nvPr/>
        </p:nvSpPr>
        <p:spPr>
          <a:xfrm>
            <a:off x="457200" y="2032253"/>
            <a:ext cx="838197" cy="37761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S2 </a:t>
            </a:r>
          </a:p>
        </p:txBody>
      </p:sp>
      <p:sp>
        <p:nvSpPr>
          <p:cNvPr id="340" name="Rectangle 339">
            <a:extLst>
              <a:ext uri="{FF2B5EF4-FFF2-40B4-BE49-F238E27FC236}">
                <a16:creationId xmlns:a16="http://schemas.microsoft.com/office/drawing/2014/main" id="{FF18DFF6-623E-4F10-AA44-CEEC4435DCF7}"/>
              </a:ext>
            </a:extLst>
          </p:cNvPr>
          <p:cNvSpPr/>
          <p:nvPr/>
        </p:nvSpPr>
        <p:spPr>
          <a:xfrm>
            <a:off x="457200" y="2503697"/>
            <a:ext cx="838197" cy="37761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S3 </a:t>
            </a:r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55257C21-B557-4851-80E1-E5DD4D9710CB}"/>
              </a:ext>
            </a:extLst>
          </p:cNvPr>
          <p:cNvSpPr/>
          <p:nvPr/>
        </p:nvSpPr>
        <p:spPr>
          <a:xfrm>
            <a:off x="5071802" y="1540102"/>
            <a:ext cx="838197" cy="37761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S1 4 </a:t>
            </a:r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B4849321-2367-46FF-99D9-E23CB6324456}"/>
              </a:ext>
            </a:extLst>
          </p:cNvPr>
          <p:cNvSpPr/>
          <p:nvPr/>
        </p:nvSpPr>
        <p:spPr>
          <a:xfrm>
            <a:off x="5071802" y="1981029"/>
            <a:ext cx="838197" cy="37761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S2 5 3 </a:t>
            </a:r>
          </a:p>
        </p:txBody>
      </p:sp>
      <p:sp>
        <p:nvSpPr>
          <p:cNvPr id="346" name="Rectangle 345">
            <a:extLst>
              <a:ext uri="{FF2B5EF4-FFF2-40B4-BE49-F238E27FC236}">
                <a16:creationId xmlns:a16="http://schemas.microsoft.com/office/drawing/2014/main" id="{FE8EEB51-FD83-426B-8597-83E1AF496A92}"/>
              </a:ext>
            </a:extLst>
          </p:cNvPr>
          <p:cNvSpPr/>
          <p:nvPr/>
        </p:nvSpPr>
        <p:spPr>
          <a:xfrm>
            <a:off x="5071802" y="2433070"/>
            <a:ext cx="838197" cy="37761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S3 7 3 </a:t>
            </a:r>
          </a:p>
        </p:txBody>
      </p:sp>
      <p:sp>
        <p:nvSpPr>
          <p:cNvPr id="347" name="Rectangle 346">
            <a:extLst>
              <a:ext uri="{FF2B5EF4-FFF2-40B4-BE49-F238E27FC236}">
                <a16:creationId xmlns:a16="http://schemas.microsoft.com/office/drawing/2014/main" id="{DE534C60-183F-4325-98E8-DFE9DE936DB9}"/>
              </a:ext>
            </a:extLst>
          </p:cNvPr>
          <p:cNvSpPr/>
          <p:nvPr/>
        </p:nvSpPr>
        <p:spPr>
          <a:xfrm>
            <a:off x="6990571" y="1308117"/>
            <a:ext cx="335728" cy="2633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omic Sans MS" panose="030F0702030302020204" pitchFamily="66" charset="0"/>
              </a:rPr>
              <a:t>V</a:t>
            </a:r>
          </a:p>
        </p:txBody>
      </p:sp>
      <p:sp>
        <p:nvSpPr>
          <p:cNvPr id="348" name="Rectangle 347">
            <a:extLst>
              <a:ext uri="{FF2B5EF4-FFF2-40B4-BE49-F238E27FC236}">
                <a16:creationId xmlns:a16="http://schemas.microsoft.com/office/drawing/2014/main" id="{4ED9D400-48A4-46A6-9160-36A798B68074}"/>
              </a:ext>
            </a:extLst>
          </p:cNvPr>
          <p:cNvSpPr/>
          <p:nvPr/>
        </p:nvSpPr>
        <p:spPr>
          <a:xfrm>
            <a:off x="6443402" y="2135232"/>
            <a:ext cx="335728" cy="2633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Comic Sans MS" panose="030F0702030302020204" pitchFamily="66" charset="0"/>
              </a:rPr>
              <a:t>S1</a:t>
            </a:r>
          </a:p>
        </p:txBody>
      </p:sp>
      <p:sp>
        <p:nvSpPr>
          <p:cNvPr id="349" name="Rectangle 348">
            <a:extLst>
              <a:ext uri="{FF2B5EF4-FFF2-40B4-BE49-F238E27FC236}">
                <a16:creationId xmlns:a16="http://schemas.microsoft.com/office/drawing/2014/main" id="{5967597A-BD25-4EE4-98B3-E77FA2BAFC44}"/>
              </a:ext>
            </a:extLst>
          </p:cNvPr>
          <p:cNvSpPr/>
          <p:nvPr/>
        </p:nvSpPr>
        <p:spPr>
          <a:xfrm>
            <a:off x="6976227" y="2805445"/>
            <a:ext cx="335728" cy="2633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Comic Sans MS" panose="030F0702030302020204" pitchFamily="66" charset="0"/>
              </a:rPr>
              <a:t>S2</a:t>
            </a:r>
          </a:p>
        </p:txBody>
      </p:sp>
      <p:sp>
        <p:nvSpPr>
          <p:cNvPr id="350" name="Rectangle 349">
            <a:extLst>
              <a:ext uri="{FF2B5EF4-FFF2-40B4-BE49-F238E27FC236}">
                <a16:creationId xmlns:a16="http://schemas.microsoft.com/office/drawing/2014/main" id="{47B9F3D2-F899-4C92-A4C2-1A59B157523B}"/>
              </a:ext>
            </a:extLst>
          </p:cNvPr>
          <p:cNvSpPr/>
          <p:nvPr/>
        </p:nvSpPr>
        <p:spPr>
          <a:xfrm>
            <a:off x="7628119" y="2805291"/>
            <a:ext cx="335728" cy="2633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Comic Sans MS" panose="030F0702030302020204" pitchFamily="66" charset="0"/>
              </a:rPr>
              <a:t>S3</a:t>
            </a:r>
          </a:p>
        </p:txBody>
      </p:sp>
      <p:cxnSp>
        <p:nvCxnSpPr>
          <p:cNvPr id="351" name="Straight Arrow Connector 350">
            <a:extLst>
              <a:ext uri="{FF2B5EF4-FFF2-40B4-BE49-F238E27FC236}">
                <a16:creationId xmlns:a16="http://schemas.microsoft.com/office/drawing/2014/main" id="{C71C4600-2D0F-4E30-86F9-B1E3949B353F}"/>
              </a:ext>
            </a:extLst>
          </p:cNvPr>
          <p:cNvCxnSpPr>
            <a:cxnSpLocks/>
            <a:stCxn id="359" idx="3"/>
            <a:endCxn id="348" idx="0"/>
          </p:cNvCxnSpPr>
          <p:nvPr/>
        </p:nvCxnSpPr>
        <p:spPr>
          <a:xfrm flipH="1">
            <a:off x="6611266" y="1987071"/>
            <a:ext cx="165076" cy="14816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Arrow Connector 351">
            <a:extLst>
              <a:ext uri="{FF2B5EF4-FFF2-40B4-BE49-F238E27FC236}">
                <a16:creationId xmlns:a16="http://schemas.microsoft.com/office/drawing/2014/main" id="{0423DDC5-4C86-4AF8-AA83-0411B1DA196A}"/>
              </a:ext>
            </a:extLst>
          </p:cNvPr>
          <p:cNvCxnSpPr>
            <a:cxnSpLocks/>
            <a:stCxn id="396" idx="4"/>
            <a:endCxn id="349" idx="0"/>
          </p:cNvCxnSpPr>
          <p:nvPr/>
        </p:nvCxnSpPr>
        <p:spPr>
          <a:xfrm flipH="1">
            <a:off x="7144091" y="2602315"/>
            <a:ext cx="6375" cy="20313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9" name="Oval 358">
            <a:extLst>
              <a:ext uri="{FF2B5EF4-FFF2-40B4-BE49-F238E27FC236}">
                <a16:creationId xmlns:a16="http://schemas.microsoft.com/office/drawing/2014/main" id="{0B1DA050-2B23-4BC7-B770-E3139B4BB813}"/>
              </a:ext>
            </a:extLst>
          </p:cNvPr>
          <p:cNvSpPr/>
          <p:nvPr/>
        </p:nvSpPr>
        <p:spPr>
          <a:xfrm>
            <a:off x="6747627" y="1809094"/>
            <a:ext cx="196078" cy="2085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</a:p>
        </p:txBody>
      </p:sp>
      <p:cxnSp>
        <p:nvCxnSpPr>
          <p:cNvPr id="361" name="Straight Arrow Connector 360">
            <a:extLst>
              <a:ext uri="{FF2B5EF4-FFF2-40B4-BE49-F238E27FC236}">
                <a16:creationId xmlns:a16="http://schemas.microsoft.com/office/drawing/2014/main" id="{4161D9CD-0589-48C8-972A-BC294ED115DD}"/>
              </a:ext>
            </a:extLst>
          </p:cNvPr>
          <p:cNvCxnSpPr>
            <a:cxnSpLocks/>
            <a:stCxn id="347" idx="2"/>
            <a:endCxn id="359" idx="7"/>
          </p:cNvCxnSpPr>
          <p:nvPr/>
        </p:nvCxnSpPr>
        <p:spPr>
          <a:xfrm flipH="1">
            <a:off x="6914990" y="1571492"/>
            <a:ext cx="243445" cy="26813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Oval 392">
            <a:extLst>
              <a:ext uri="{FF2B5EF4-FFF2-40B4-BE49-F238E27FC236}">
                <a16:creationId xmlns:a16="http://schemas.microsoft.com/office/drawing/2014/main" id="{AEC8A7E8-2F5A-41E5-B4CC-88CF6DE3A276}"/>
              </a:ext>
            </a:extLst>
          </p:cNvPr>
          <p:cNvSpPr/>
          <p:nvPr/>
        </p:nvSpPr>
        <p:spPr>
          <a:xfrm>
            <a:off x="7357227" y="1865207"/>
            <a:ext cx="196078" cy="2085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94" name="Oval 393">
            <a:extLst>
              <a:ext uri="{FF2B5EF4-FFF2-40B4-BE49-F238E27FC236}">
                <a16:creationId xmlns:a16="http://schemas.microsoft.com/office/drawing/2014/main" id="{314D6B44-2F7A-43FD-A3BE-147D92C581D1}"/>
              </a:ext>
            </a:extLst>
          </p:cNvPr>
          <p:cNvSpPr/>
          <p:nvPr/>
        </p:nvSpPr>
        <p:spPr>
          <a:xfrm>
            <a:off x="7703530" y="2385825"/>
            <a:ext cx="196078" cy="2085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7</a:t>
            </a:r>
          </a:p>
        </p:txBody>
      </p:sp>
      <p:cxnSp>
        <p:nvCxnSpPr>
          <p:cNvPr id="395" name="Straight Arrow Connector 394">
            <a:extLst>
              <a:ext uri="{FF2B5EF4-FFF2-40B4-BE49-F238E27FC236}">
                <a16:creationId xmlns:a16="http://schemas.microsoft.com/office/drawing/2014/main" id="{2720A5D7-8D24-4D47-9445-49868B9AA2E8}"/>
              </a:ext>
            </a:extLst>
          </p:cNvPr>
          <p:cNvCxnSpPr>
            <a:cxnSpLocks/>
            <a:stCxn id="393" idx="5"/>
            <a:endCxn id="394" idx="0"/>
          </p:cNvCxnSpPr>
          <p:nvPr/>
        </p:nvCxnSpPr>
        <p:spPr>
          <a:xfrm>
            <a:off x="7524590" y="2043184"/>
            <a:ext cx="276979" cy="34264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6" name="Oval 395">
            <a:extLst>
              <a:ext uri="{FF2B5EF4-FFF2-40B4-BE49-F238E27FC236}">
                <a16:creationId xmlns:a16="http://schemas.microsoft.com/office/drawing/2014/main" id="{1C595E0A-E887-4E4A-8E7C-5C61024B67E4}"/>
              </a:ext>
            </a:extLst>
          </p:cNvPr>
          <p:cNvSpPr/>
          <p:nvPr/>
        </p:nvSpPr>
        <p:spPr>
          <a:xfrm>
            <a:off x="7052427" y="2393802"/>
            <a:ext cx="196078" cy="2085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</a:p>
        </p:txBody>
      </p:sp>
      <p:cxnSp>
        <p:nvCxnSpPr>
          <p:cNvPr id="397" name="Straight Arrow Connector 396">
            <a:extLst>
              <a:ext uri="{FF2B5EF4-FFF2-40B4-BE49-F238E27FC236}">
                <a16:creationId xmlns:a16="http://schemas.microsoft.com/office/drawing/2014/main" id="{FDC4E9A2-E9F6-4749-BF55-8C866033B955}"/>
              </a:ext>
            </a:extLst>
          </p:cNvPr>
          <p:cNvCxnSpPr>
            <a:cxnSpLocks/>
            <a:stCxn id="393" idx="3"/>
            <a:endCxn id="396" idx="0"/>
          </p:cNvCxnSpPr>
          <p:nvPr/>
        </p:nvCxnSpPr>
        <p:spPr>
          <a:xfrm flipH="1">
            <a:off x="7150466" y="2043184"/>
            <a:ext cx="235476" cy="35061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>
            <a:extLst>
              <a:ext uri="{FF2B5EF4-FFF2-40B4-BE49-F238E27FC236}">
                <a16:creationId xmlns:a16="http://schemas.microsoft.com/office/drawing/2014/main" id="{0352C404-0A60-4766-93A2-D802740F1CA6}"/>
              </a:ext>
            </a:extLst>
          </p:cNvPr>
          <p:cNvCxnSpPr>
            <a:cxnSpLocks/>
            <a:stCxn id="347" idx="2"/>
            <a:endCxn id="393" idx="0"/>
          </p:cNvCxnSpPr>
          <p:nvPr/>
        </p:nvCxnSpPr>
        <p:spPr>
          <a:xfrm>
            <a:off x="7158435" y="1571492"/>
            <a:ext cx="296831" cy="29371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Arrow Connector 410">
            <a:extLst>
              <a:ext uri="{FF2B5EF4-FFF2-40B4-BE49-F238E27FC236}">
                <a16:creationId xmlns:a16="http://schemas.microsoft.com/office/drawing/2014/main" id="{F813C120-25CB-45B4-ACCD-CB5BF2F6DA6C}"/>
              </a:ext>
            </a:extLst>
          </p:cNvPr>
          <p:cNvCxnSpPr>
            <a:cxnSpLocks/>
            <a:stCxn id="394" idx="4"/>
            <a:endCxn id="350" idx="0"/>
          </p:cNvCxnSpPr>
          <p:nvPr/>
        </p:nvCxnSpPr>
        <p:spPr>
          <a:xfrm flipH="1">
            <a:off x="7795983" y="2594338"/>
            <a:ext cx="5586" cy="21095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1" name="Rectangle 420">
            <a:extLst>
              <a:ext uri="{FF2B5EF4-FFF2-40B4-BE49-F238E27FC236}">
                <a16:creationId xmlns:a16="http://schemas.microsoft.com/office/drawing/2014/main" id="{920D65D8-7A7E-419E-9C45-A527BC2A3FF7}"/>
              </a:ext>
            </a:extLst>
          </p:cNvPr>
          <p:cNvSpPr/>
          <p:nvPr/>
        </p:nvSpPr>
        <p:spPr>
          <a:xfrm>
            <a:off x="457200" y="4152322"/>
            <a:ext cx="838197" cy="37761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S1 1 4 </a:t>
            </a:r>
          </a:p>
        </p:txBody>
      </p:sp>
      <p:sp>
        <p:nvSpPr>
          <p:cNvPr id="422" name="Rectangle 421">
            <a:extLst>
              <a:ext uri="{FF2B5EF4-FFF2-40B4-BE49-F238E27FC236}">
                <a16:creationId xmlns:a16="http://schemas.microsoft.com/office/drawing/2014/main" id="{75FCD9CF-CB91-4FF3-9E49-48DAB699C178}"/>
              </a:ext>
            </a:extLst>
          </p:cNvPr>
          <p:cNvSpPr/>
          <p:nvPr/>
        </p:nvSpPr>
        <p:spPr>
          <a:xfrm>
            <a:off x="457200" y="4608538"/>
            <a:ext cx="838197" cy="37761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S2 3 4</a:t>
            </a:r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67A419A0-052C-477D-8048-45702933772C}"/>
              </a:ext>
            </a:extLst>
          </p:cNvPr>
          <p:cNvSpPr/>
          <p:nvPr/>
        </p:nvSpPr>
        <p:spPr>
          <a:xfrm>
            <a:off x="457200" y="5094270"/>
            <a:ext cx="838197" cy="37761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S3 2 7 </a:t>
            </a: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0ADFA4FB-839E-4A78-BC62-4338845B976A}"/>
              </a:ext>
            </a:extLst>
          </p:cNvPr>
          <p:cNvSpPr/>
          <p:nvPr/>
        </p:nvSpPr>
        <p:spPr>
          <a:xfrm>
            <a:off x="2586064" y="3581400"/>
            <a:ext cx="335728" cy="2633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omic Sans MS" panose="030F0702030302020204" pitchFamily="66" charset="0"/>
              </a:rPr>
              <a:t>V</a:t>
            </a:r>
          </a:p>
        </p:txBody>
      </p:sp>
      <p:sp>
        <p:nvSpPr>
          <p:cNvPr id="426" name="Rectangle 425">
            <a:extLst>
              <a:ext uri="{FF2B5EF4-FFF2-40B4-BE49-F238E27FC236}">
                <a16:creationId xmlns:a16="http://schemas.microsoft.com/office/drawing/2014/main" id="{B1762755-AAFE-43BE-9002-B33361830807}"/>
              </a:ext>
            </a:extLst>
          </p:cNvPr>
          <p:cNvSpPr/>
          <p:nvPr/>
        </p:nvSpPr>
        <p:spPr>
          <a:xfrm>
            <a:off x="2745529" y="5559862"/>
            <a:ext cx="335728" cy="2633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Comic Sans MS" panose="030F0702030302020204" pitchFamily="66" charset="0"/>
              </a:rPr>
              <a:t>S2</a:t>
            </a:r>
          </a:p>
        </p:txBody>
      </p:sp>
      <p:cxnSp>
        <p:nvCxnSpPr>
          <p:cNvPr id="428" name="Straight Arrow Connector 427">
            <a:extLst>
              <a:ext uri="{FF2B5EF4-FFF2-40B4-BE49-F238E27FC236}">
                <a16:creationId xmlns:a16="http://schemas.microsoft.com/office/drawing/2014/main" id="{8525A909-E545-4C08-8FCE-144E3652A4C5}"/>
              </a:ext>
            </a:extLst>
          </p:cNvPr>
          <p:cNvCxnSpPr>
            <a:cxnSpLocks/>
            <a:stCxn id="430" idx="3"/>
            <a:endCxn id="445" idx="0"/>
          </p:cNvCxnSpPr>
          <p:nvPr/>
        </p:nvCxnSpPr>
        <p:spPr>
          <a:xfrm flipH="1">
            <a:off x="2407879" y="4312864"/>
            <a:ext cx="264052" cy="335336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Arrow Connector 428">
            <a:extLst>
              <a:ext uri="{FF2B5EF4-FFF2-40B4-BE49-F238E27FC236}">
                <a16:creationId xmlns:a16="http://schemas.microsoft.com/office/drawing/2014/main" id="{77AAB2BD-2E5B-495A-BEBB-424536E48EC7}"/>
              </a:ext>
            </a:extLst>
          </p:cNvPr>
          <p:cNvCxnSpPr>
            <a:cxnSpLocks/>
            <a:stCxn id="435" idx="4"/>
            <a:endCxn id="426" idx="0"/>
          </p:cNvCxnSpPr>
          <p:nvPr/>
        </p:nvCxnSpPr>
        <p:spPr>
          <a:xfrm flipH="1">
            <a:off x="2913393" y="5356732"/>
            <a:ext cx="6375" cy="20313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" name="Oval 429">
            <a:extLst>
              <a:ext uri="{FF2B5EF4-FFF2-40B4-BE49-F238E27FC236}">
                <a16:creationId xmlns:a16="http://schemas.microsoft.com/office/drawing/2014/main" id="{EE50DE88-E22F-4076-985E-DE4C2CF9D3F2}"/>
              </a:ext>
            </a:extLst>
          </p:cNvPr>
          <p:cNvSpPr/>
          <p:nvPr/>
        </p:nvSpPr>
        <p:spPr>
          <a:xfrm>
            <a:off x="2643216" y="4134887"/>
            <a:ext cx="196078" cy="2085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</a:p>
        </p:txBody>
      </p:sp>
      <p:cxnSp>
        <p:nvCxnSpPr>
          <p:cNvPr id="431" name="Straight Arrow Connector 430">
            <a:extLst>
              <a:ext uri="{FF2B5EF4-FFF2-40B4-BE49-F238E27FC236}">
                <a16:creationId xmlns:a16="http://schemas.microsoft.com/office/drawing/2014/main" id="{4793D765-C1AB-43E2-ACBF-1E4A173CAA71}"/>
              </a:ext>
            </a:extLst>
          </p:cNvPr>
          <p:cNvCxnSpPr>
            <a:cxnSpLocks/>
            <a:stCxn id="424" idx="2"/>
            <a:endCxn id="430" idx="0"/>
          </p:cNvCxnSpPr>
          <p:nvPr/>
        </p:nvCxnSpPr>
        <p:spPr>
          <a:xfrm flipH="1">
            <a:off x="2741255" y="3844775"/>
            <a:ext cx="12673" cy="290112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2" name="Oval 431">
            <a:extLst>
              <a:ext uri="{FF2B5EF4-FFF2-40B4-BE49-F238E27FC236}">
                <a16:creationId xmlns:a16="http://schemas.microsoft.com/office/drawing/2014/main" id="{3B80FBCD-D317-478A-8686-3B36CD91B307}"/>
              </a:ext>
            </a:extLst>
          </p:cNvPr>
          <p:cNvSpPr/>
          <p:nvPr/>
        </p:nvSpPr>
        <p:spPr>
          <a:xfrm>
            <a:off x="3075786" y="4668287"/>
            <a:ext cx="196078" cy="2085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33" name="Oval 432">
            <a:extLst>
              <a:ext uri="{FF2B5EF4-FFF2-40B4-BE49-F238E27FC236}">
                <a16:creationId xmlns:a16="http://schemas.microsoft.com/office/drawing/2014/main" id="{085D8362-2CBB-41C3-8244-50AA46CC5C9C}"/>
              </a:ext>
            </a:extLst>
          </p:cNvPr>
          <p:cNvSpPr/>
          <p:nvPr/>
        </p:nvSpPr>
        <p:spPr>
          <a:xfrm>
            <a:off x="3472832" y="5140242"/>
            <a:ext cx="196078" cy="2085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7</a:t>
            </a:r>
          </a:p>
        </p:txBody>
      </p:sp>
      <p:cxnSp>
        <p:nvCxnSpPr>
          <p:cNvPr id="434" name="Straight Arrow Connector 433">
            <a:extLst>
              <a:ext uri="{FF2B5EF4-FFF2-40B4-BE49-F238E27FC236}">
                <a16:creationId xmlns:a16="http://schemas.microsoft.com/office/drawing/2014/main" id="{B993F06A-C5EE-4D76-92AE-3A2238D6ECDE}"/>
              </a:ext>
            </a:extLst>
          </p:cNvPr>
          <p:cNvCxnSpPr>
            <a:cxnSpLocks/>
            <a:stCxn id="432" idx="5"/>
            <a:endCxn id="433" idx="0"/>
          </p:cNvCxnSpPr>
          <p:nvPr/>
        </p:nvCxnSpPr>
        <p:spPr>
          <a:xfrm>
            <a:off x="3243149" y="4846264"/>
            <a:ext cx="327722" cy="29397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5" name="Oval 434">
            <a:extLst>
              <a:ext uri="{FF2B5EF4-FFF2-40B4-BE49-F238E27FC236}">
                <a16:creationId xmlns:a16="http://schemas.microsoft.com/office/drawing/2014/main" id="{CEA0D1CF-4414-4D06-979C-5E00F7FF4038}"/>
              </a:ext>
            </a:extLst>
          </p:cNvPr>
          <p:cNvSpPr/>
          <p:nvPr/>
        </p:nvSpPr>
        <p:spPr>
          <a:xfrm>
            <a:off x="2821729" y="5148219"/>
            <a:ext cx="196078" cy="2085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</a:p>
        </p:txBody>
      </p:sp>
      <p:cxnSp>
        <p:nvCxnSpPr>
          <p:cNvPr id="436" name="Straight Arrow Connector 435">
            <a:extLst>
              <a:ext uri="{FF2B5EF4-FFF2-40B4-BE49-F238E27FC236}">
                <a16:creationId xmlns:a16="http://schemas.microsoft.com/office/drawing/2014/main" id="{7D704DF7-77A7-4E6C-847A-5B31F28FD85B}"/>
              </a:ext>
            </a:extLst>
          </p:cNvPr>
          <p:cNvCxnSpPr>
            <a:cxnSpLocks/>
            <a:stCxn id="432" idx="3"/>
            <a:endCxn id="435" idx="0"/>
          </p:cNvCxnSpPr>
          <p:nvPr/>
        </p:nvCxnSpPr>
        <p:spPr>
          <a:xfrm flipH="1">
            <a:off x="2919768" y="4846264"/>
            <a:ext cx="184733" cy="30195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Arrow Connector 436">
            <a:extLst>
              <a:ext uri="{FF2B5EF4-FFF2-40B4-BE49-F238E27FC236}">
                <a16:creationId xmlns:a16="http://schemas.microsoft.com/office/drawing/2014/main" id="{BC038249-74D8-423E-BA3B-D52A8A11538D}"/>
              </a:ext>
            </a:extLst>
          </p:cNvPr>
          <p:cNvCxnSpPr>
            <a:cxnSpLocks/>
            <a:stCxn id="430" idx="5"/>
            <a:endCxn id="432" idx="0"/>
          </p:cNvCxnSpPr>
          <p:nvPr/>
        </p:nvCxnSpPr>
        <p:spPr>
          <a:xfrm>
            <a:off x="2810579" y="4312864"/>
            <a:ext cx="363246" cy="35542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Arrow Connector 437">
            <a:extLst>
              <a:ext uri="{FF2B5EF4-FFF2-40B4-BE49-F238E27FC236}">
                <a16:creationId xmlns:a16="http://schemas.microsoft.com/office/drawing/2014/main" id="{852BE153-D196-4536-A350-98A1666EADA9}"/>
              </a:ext>
            </a:extLst>
          </p:cNvPr>
          <p:cNvCxnSpPr>
            <a:cxnSpLocks/>
            <a:stCxn id="433" idx="4"/>
            <a:endCxn id="466" idx="0"/>
          </p:cNvCxnSpPr>
          <p:nvPr/>
        </p:nvCxnSpPr>
        <p:spPr>
          <a:xfrm>
            <a:off x="3570871" y="5348755"/>
            <a:ext cx="651" cy="21384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4" name="Rectangle 443">
            <a:extLst>
              <a:ext uri="{FF2B5EF4-FFF2-40B4-BE49-F238E27FC236}">
                <a16:creationId xmlns:a16="http://schemas.microsoft.com/office/drawing/2014/main" id="{CD4CB924-0152-4ADC-9B76-ED0DB0F24AF4}"/>
              </a:ext>
            </a:extLst>
          </p:cNvPr>
          <p:cNvSpPr/>
          <p:nvPr/>
        </p:nvSpPr>
        <p:spPr>
          <a:xfrm>
            <a:off x="2233640" y="5070625"/>
            <a:ext cx="335728" cy="2633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Comic Sans MS" panose="030F0702030302020204" pitchFamily="66" charset="0"/>
              </a:rPr>
              <a:t>S1</a:t>
            </a:r>
          </a:p>
        </p:txBody>
      </p:sp>
      <p:sp>
        <p:nvSpPr>
          <p:cNvPr id="445" name="Oval 444">
            <a:extLst>
              <a:ext uri="{FF2B5EF4-FFF2-40B4-BE49-F238E27FC236}">
                <a16:creationId xmlns:a16="http://schemas.microsoft.com/office/drawing/2014/main" id="{F789A56B-5279-4F2C-AB51-C1B551857609}"/>
              </a:ext>
            </a:extLst>
          </p:cNvPr>
          <p:cNvSpPr/>
          <p:nvPr/>
        </p:nvSpPr>
        <p:spPr>
          <a:xfrm>
            <a:off x="2309840" y="4648200"/>
            <a:ext cx="196078" cy="2085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</a:p>
        </p:txBody>
      </p:sp>
      <p:cxnSp>
        <p:nvCxnSpPr>
          <p:cNvPr id="448" name="Straight Arrow Connector 447">
            <a:extLst>
              <a:ext uri="{FF2B5EF4-FFF2-40B4-BE49-F238E27FC236}">
                <a16:creationId xmlns:a16="http://schemas.microsoft.com/office/drawing/2014/main" id="{9FB6118C-31A6-4740-9433-18D54BAD754D}"/>
              </a:ext>
            </a:extLst>
          </p:cNvPr>
          <p:cNvCxnSpPr>
            <a:cxnSpLocks/>
            <a:stCxn id="445" idx="4"/>
            <a:endCxn id="444" idx="0"/>
          </p:cNvCxnSpPr>
          <p:nvPr/>
        </p:nvCxnSpPr>
        <p:spPr>
          <a:xfrm flipH="1">
            <a:off x="2401504" y="4856713"/>
            <a:ext cx="6375" cy="213912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5" name="Rectangle 464">
            <a:extLst>
              <a:ext uri="{FF2B5EF4-FFF2-40B4-BE49-F238E27FC236}">
                <a16:creationId xmlns:a16="http://schemas.microsoft.com/office/drawing/2014/main" id="{9DA7139E-1010-4ECF-96B2-97780B2F4A7E}"/>
              </a:ext>
            </a:extLst>
          </p:cNvPr>
          <p:cNvSpPr/>
          <p:nvPr/>
        </p:nvSpPr>
        <p:spPr>
          <a:xfrm>
            <a:off x="3398072" y="5982066"/>
            <a:ext cx="335728" cy="2633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Comic Sans MS" panose="030F0702030302020204" pitchFamily="66" charset="0"/>
              </a:rPr>
              <a:t>S3</a:t>
            </a:r>
          </a:p>
        </p:txBody>
      </p:sp>
      <p:sp>
        <p:nvSpPr>
          <p:cNvPr id="466" name="Oval 465">
            <a:extLst>
              <a:ext uri="{FF2B5EF4-FFF2-40B4-BE49-F238E27FC236}">
                <a16:creationId xmlns:a16="http://schemas.microsoft.com/office/drawing/2014/main" id="{78C85B09-8B01-490B-A16F-1B0F7E2F9548}"/>
              </a:ext>
            </a:extLst>
          </p:cNvPr>
          <p:cNvSpPr/>
          <p:nvPr/>
        </p:nvSpPr>
        <p:spPr>
          <a:xfrm>
            <a:off x="3473483" y="5562600"/>
            <a:ext cx="196078" cy="2085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cxnSp>
        <p:nvCxnSpPr>
          <p:cNvPr id="467" name="Straight Arrow Connector 466">
            <a:extLst>
              <a:ext uri="{FF2B5EF4-FFF2-40B4-BE49-F238E27FC236}">
                <a16:creationId xmlns:a16="http://schemas.microsoft.com/office/drawing/2014/main" id="{424189A7-3FC7-4999-B58E-E4EED0F0F0B3}"/>
              </a:ext>
            </a:extLst>
          </p:cNvPr>
          <p:cNvCxnSpPr>
            <a:cxnSpLocks/>
            <a:stCxn id="466" idx="4"/>
            <a:endCxn id="465" idx="0"/>
          </p:cNvCxnSpPr>
          <p:nvPr/>
        </p:nvCxnSpPr>
        <p:spPr>
          <a:xfrm flipH="1">
            <a:off x="3565936" y="5771113"/>
            <a:ext cx="5586" cy="21095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6" name="Rectangle 475">
            <a:extLst>
              <a:ext uri="{FF2B5EF4-FFF2-40B4-BE49-F238E27FC236}">
                <a16:creationId xmlns:a16="http://schemas.microsoft.com/office/drawing/2014/main" id="{0FDD8CBA-7754-412C-8E9B-F07BDC5F6635}"/>
              </a:ext>
            </a:extLst>
          </p:cNvPr>
          <p:cNvSpPr/>
          <p:nvPr/>
        </p:nvSpPr>
        <p:spPr>
          <a:xfrm>
            <a:off x="5065858" y="4056074"/>
            <a:ext cx="838197" cy="37761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S1  6 4</a:t>
            </a:r>
          </a:p>
        </p:txBody>
      </p:sp>
      <p:sp>
        <p:nvSpPr>
          <p:cNvPr id="477" name="Rectangle 476">
            <a:extLst>
              <a:ext uri="{FF2B5EF4-FFF2-40B4-BE49-F238E27FC236}">
                <a16:creationId xmlns:a16="http://schemas.microsoft.com/office/drawing/2014/main" id="{47ABE526-D696-450E-84A2-26CC7FEA0EB5}"/>
              </a:ext>
            </a:extLst>
          </p:cNvPr>
          <p:cNvSpPr/>
          <p:nvPr/>
        </p:nvSpPr>
        <p:spPr>
          <a:xfrm>
            <a:off x="5065858" y="4512290"/>
            <a:ext cx="838197" cy="37761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S2 4</a:t>
            </a:r>
          </a:p>
        </p:txBody>
      </p:sp>
      <p:sp>
        <p:nvSpPr>
          <p:cNvPr id="478" name="Rectangle 477">
            <a:extLst>
              <a:ext uri="{FF2B5EF4-FFF2-40B4-BE49-F238E27FC236}">
                <a16:creationId xmlns:a16="http://schemas.microsoft.com/office/drawing/2014/main" id="{C361DA3C-5C9A-41B6-A7D0-B864E25FE117}"/>
              </a:ext>
            </a:extLst>
          </p:cNvPr>
          <p:cNvSpPr/>
          <p:nvPr/>
        </p:nvSpPr>
        <p:spPr>
          <a:xfrm>
            <a:off x="5065858" y="4998022"/>
            <a:ext cx="838197" cy="37761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S3 3 </a:t>
            </a:r>
          </a:p>
        </p:txBody>
      </p:sp>
      <p:sp>
        <p:nvSpPr>
          <p:cNvPr id="479" name="Rectangle 478">
            <a:extLst>
              <a:ext uri="{FF2B5EF4-FFF2-40B4-BE49-F238E27FC236}">
                <a16:creationId xmlns:a16="http://schemas.microsoft.com/office/drawing/2014/main" id="{79739742-A8E8-4838-A30D-51217BB2D0DA}"/>
              </a:ext>
            </a:extLst>
          </p:cNvPr>
          <p:cNvSpPr/>
          <p:nvPr/>
        </p:nvSpPr>
        <p:spPr>
          <a:xfrm>
            <a:off x="7081864" y="3584359"/>
            <a:ext cx="335728" cy="2633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omic Sans MS" panose="030F0702030302020204" pitchFamily="66" charset="0"/>
              </a:rPr>
              <a:t>V</a:t>
            </a:r>
          </a:p>
        </p:txBody>
      </p:sp>
      <p:sp>
        <p:nvSpPr>
          <p:cNvPr id="480" name="Rectangle 479">
            <a:extLst>
              <a:ext uri="{FF2B5EF4-FFF2-40B4-BE49-F238E27FC236}">
                <a16:creationId xmlns:a16="http://schemas.microsoft.com/office/drawing/2014/main" id="{7D5A24CF-6F25-44A1-8CDA-4E942755CE06}"/>
              </a:ext>
            </a:extLst>
          </p:cNvPr>
          <p:cNvSpPr/>
          <p:nvPr/>
        </p:nvSpPr>
        <p:spPr>
          <a:xfrm>
            <a:off x="7241329" y="5562821"/>
            <a:ext cx="335728" cy="2633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Comic Sans MS" panose="030F0702030302020204" pitchFamily="66" charset="0"/>
              </a:rPr>
              <a:t>S2</a:t>
            </a:r>
          </a:p>
        </p:txBody>
      </p:sp>
      <p:cxnSp>
        <p:nvCxnSpPr>
          <p:cNvPr id="481" name="Straight Arrow Connector 480">
            <a:extLst>
              <a:ext uri="{FF2B5EF4-FFF2-40B4-BE49-F238E27FC236}">
                <a16:creationId xmlns:a16="http://schemas.microsoft.com/office/drawing/2014/main" id="{650CBB55-314F-4871-91A1-43F1AC300BA9}"/>
              </a:ext>
            </a:extLst>
          </p:cNvPr>
          <p:cNvCxnSpPr>
            <a:cxnSpLocks/>
            <a:stCxn id="483" idx="3"/>
            <a:endCxn id="493" idx="0"/>
          </p:cNvCxnSpPr>
          <p:nvPr/>
        </p:nvCxnSpPr>
        <p:spPr>
          <a:xfrm flipH="1">
            <a:off x="6903679" y="4315823"/>
            <a:ext cx="264052" cy="335336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Arrow Connector 481">
            <a:extLst>
              <a:ext uri="{FF2B5EF4-FFF2-40B4-BE49-F238E27FC236}">
                <a16:creationId xmlns:a16="http://schemas.microsoft.com/office/drawing/2014/main" id="{E393DB7B-62BC-4C0B-B2B5-ED7962BB5827}"/>
              </a:ext>
            </a:extLst>
          </p:cNvPr>
          <p:cNvCxnSpPr>
            <a:cxnSpLocks/>
            <a:stCxn id="488" idx="4"/>
            <a:endCxn id="480" idx="0"/>
          </p:cNvCxnSpPr>
          <p:nvPr/>
        </p:nvCxnSpPr>
        <p:spPr>
          <a:xfrm flipH="1">
            <a:off x="7409193" y="5359691"/>
            <a:ext cx="6375" cy="20313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3" name="Oval 482">
            <a:extLst>
              <a:ext uri="{FF2B5EF4-FFF2-40B4-BE49-F238E27FC236}">
                <a16:creationId xmlns:a16="http://schemas.microsoft.com/office/drawing/2014/main" id="{30F24679-8580-4D59-BF38-DEC340CAD2E7}"/>
              </a:ext>
            </a:extLst>
          </p:cNvPr>
          <p:cNvSpPr/>
          <p:nvPr/>
        </p:nvSpPr>
        <p:spPr>
          <a:xfrm>
            <a:off x="7139016" y="4137846"/>
            <a:ext cx="196078" cy="2085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</a:p>
        </p:txBody>
      </p:sp>
      <p:cxnSp>
        <p:nvCxnSpPr>
          <p:cNvPr id="484" name="Straight Arrow Connector 483">
            <a:extLst>
              <a:ext uri="{FF2B5EF4-FFF2-40B4-BE49-F238E27FC236}">
                <a16:creationId xmlns:a16="http://schemas.microsoft.com/office/drawing/2014/main" id="{5A526714-3468-4E23-BA30-A8ECC0E645C9}"/>
              </a:ext>
            </a:extLst>
          </p:cNvPr>
          <p:cNvCxnSpPr>
            <a:cxnSpLocks/>
            <a:stCxn id="479" idx="2"/>
            <a:endCxn id="483" idx="0"/>
          </p:cNvCxnSpPr>
          <p:nvPr/>
        </p:nvCxnSpPr>
        <p:spPr>
          <a:xfrm flipH="1">
            <a:off x="7237055" y="3847734"/>
            <a:ext cx="12673" cy="290112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5" name="Oval 484">
            <a:extLst>
              <a:ext uri="{FF2B5EF4-FFF2-40B4-BE49-F238E27FC236}">
                <a16:creationId xmlns:a16="http://schemas.microsoft.com/office/drawing/2014/main" id="{9E152946-0484-4E68-B7F9-95FFAE4C8DBB}"/>
              </a:ext>
            </a:extLst>
          </p:cNvPr>
          <p:cNvSpPr/>
          <p:nvPr/>
        </p:nvSpPr>
        <p:spPr>
          <a:xfrm>
            <a:off x="7571586" y="4671246"/>
            <a:ext cx="196078" cy="2085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86" name="Oval 485">
            <a:extLst>
              <a:ext uri="{FF2B5EF4-FFF2-40B4-BE49-F238E27FC236}">
                <a16:creationId xmlns:a16="http://schemas.microsoft.com/office/drawing/2014/main" id="{00C91B41-1C89-41CD-A79C-1F473AFFCC14}"/>
              </a:ext>
            </a:extLst>
          </p:cNvPr>
          <p:cNvSpPr/>
          <p:nvPr/>
        </p:nvSpPr>
        <p:spPr>
          <a:xfrm>
            <a:off x="7968632" y="5143201"/>
            <a:ext cx="196078" cy="2085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7</a:t>
            </a:r>
          </a:p>
        </p:txBody>
      </p:sp>
      <p:cxnSp>
        <p:nvCxnSpPr>
          <p:cNvPr id="487" name="Straight Arrow Connector 486">
            <a:extLst>
              <a:ext uri="{FF2B5EF4-FFF2-40B4-BE49-F238E27FC236}">
                <a16:creationId xmlns:a16="http://schemas.microsoft.com/office/drawing/2014/main" id="{DB667B08-94C8-40E8-8685-679F7940E905}"/>
              </a:ext>
            </a:extLst>
          </p:cNvPr>
          <p:cNvCxnSpPr>
            <a:cxnSpLocks/>
            <a:stCxn id="485" idx="5"/>
            <a:endCxn id="486" idx="0"/>
          </p:cNvCxnSpPr>
          <p:nvPr/>
        </p:nvCxnSpPr>
        <p:spPr>
          <a:xfrm>
            <a:off x="7738949" y="4849223"/>
            <a:ext cx="327722" cy="29397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8" name="Oval 487">
            <a:extLst>
              <a:ext uri="{FF2B5EF4-FFF2-40B4-BE49-F238E27FC236}">
                <a16:creationId xmlns:a16="http://schemas.microsoft.com/office/drawing/2014/main" id="{6E9E218B-2C66-4DE8-B3BA-905141F76E34}"/>
              </a:ext>
            </a:extLst>
          </p:cNvPr>
          <p:cNvSpPr/>
          <p:nvPr/>
        </p:nvSpPr>
        <p:spPr>
          <a:xfrm>
            <a:off x="7317529" y="5151178"/>
            <a:ext cx="196078" cy="2085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</a:p>
        </p:txBody>
      </p:sp>
      <p:cxnSp>
        <p:nvCxnSpPr>
          <p:cNvPr id="489" name="Straight Arrow Connector 488">
            <a:extLst>
              <a:ext uri="{FF2B5EF4-FFF2-40B4-BE49-F238E27FC236}">
                <a16:creationId xmlns:a16="http://schemas.microsoft.com/office/drawing/2014/main" id="{AD43317A-42C6-4A82-BD03-4F48624A2237}"/>
              </a:ext>
            </a:extLst>
          </p:cNvPr>
          <p:cNvCxnSpPr>
            <a:cxnSpLocks/>
            <a:stCxn id="485" idx="3"/>
            <a:endCxn id="488" idx="0"/>
          </p:cNvCxnSpPr>
          <p:nvPr/>
        </p:nvCxnSpPr>
        <p:spPr>
          <a:xfrm flipH="1">
            <a:off x="7415568" y="4849223"/>
            <a:ext cx="184733" cy="30195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0" name="Straight Arrow Connector 489">
            <a:extLst>
              <a:ext uri="{FF2B5EF4-FFF2-40B4-BE49-F238E27FC236}">
                <a16:creationId xmlns:a16="http://schemas.microsoft.com/office/drawing/2014/main" id="{399484B3-F66D-4588-A565-880AFD98119A}"/>
              </a:ext>
            </a:extLst>
          </p:cNvPr>
          <p:cNvCxnSpPr>
            <a:cxnSpLocks/>
            <a:stCxn id="483" idx="5"/>
            <a:endCxn id="485" idx="0"/>
          </p:cNvCxnSpPr>
          <p:nvPr/>
        </p:nvCxnSpPr>
        <p:spPr>
          <a:xfrm>
            <a:off x="7306379" y="4315823"/>
            <a:ext cx="363246" cy="35542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Straight Arrow Connector 490">
            <a:extLst>
              <a:ext uri="{FF2B5EF4-FFF2-40B4-BE49-F238E27FC236}">
                <a16:creationId xmlns:a16="http://schemas.microsoft.com/office/drawing/2014/main" id="{DBC38FB6-2A7A-4302-95C5-29D9C784FECF}"/>
              </a:ext>
            </a:extLst>
          </p:cNvPr>
          <p:cNvCxnSpPr>
            <a:cxnSpLocks/>
            <a:stCxn id="486" idx="4"/>
            <a:endCxn id="496" idx="0"/>
          </p:cNvCxnSpPr>
          <p:nvPr/>
        </p:nvCxnSpPr>
        <p:spPr>
          <a:xfrm>
            <a:off x="8066671" y="5351714"/>
            <a:ext cx="651" cy="21384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3" name="Oval 492">
            <a:extLst>
              <a:ext uri="{FF2B5EF4-FFF2-40B4-BE49-F238E27FC236}">
                <a16:creationId xmlns:a16="http://schemas.microsoft.com/office/drawing/2014/main" id="{ABE06F9A-0595-4C3B-B21D-6A8AFAFCCB27}"/>
              </a:ext>
            </a:extLst>
          </p:cNvPr>
          <p:cNvSpPr/>
          <p:nvPr/>
        </p:nvSpPr>
        <p:spPr>
          <a:xfrm>
            <a:off x="6805640" y="4651159"/>
            <a:ext cx="196078" cy="2085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</a:p>
        </p:txBody>
      </p:sp>
      <p:cxnSp>
        <p:nvCxnSpPr>
          <p:cNvPr id="494" name="Straight Arrow Connector 493">
            <a:extLst>
              <a:ext uri="{FF2B5EF4-FFF2-40B4-BE49-F238E27FC236}">
                <a16:creationId xmlns:a16="http://schemas.microsoft.com/office/drawing/2014/main" id="{B5B9C669-DEFF-47C0-B768-1EF183402473}"/>
              </a:ext>
            </a:extLst>
          </p:cNvPr>
          <p:cNvCxnSpPr>
            <a:cxnSpLocks/>
            <a:stCxn id="493" idx="4"/>
            <a:endCxn id="506" idx="0"/>
          </p:cNvCxnSpPr>
          <p:nvPr/>
        </p:nvCxnSpPr>
        <p:spPr>
          <a:xfrm>
            <a:off x="6903679" y="4859672"/>
            <a:ext cx="0" cy="26581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5" name="Rectangle 494">
            <a:extLst>
              <a:ext uri="{FF2B5EF4-FFF2-40B4-BE49-F238E27FC236}">
                <a16:creationId xmlns:a16="http://schemas.microsoft.com/office/drawing/2014/main" id="{56D179F6-22DD-4F91-B3ED-6C8A47EFA5FC}"/>
              </a:ext>
            </a:extLst>
          </p:cNvPr>
          <p:cNvSpPr/>
          <p:nvPr/>
        </p:nvSpPr>
        <p:spPr>
          <a:xfrm>
            <a:off x="7893872" y="5985025"/>
            <a:ext cx="335728" cy="2633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Comic Sans MS" panose="030F0702030302020204" pitchFamily="66" charset="0"/>
              </a:rPr>
              <a:t>S3</a:t>
            </a:r>
          </a:p>
        </p:txBody>
      </p:sp>
      <p:sp>
        <p:nvSpPr>
          <p:cNvPr id="496" name="Oval 495">
            <a:extLst>
              <a:ext uri="{FF2B5EF4-FFF2-40B4-BE49-F238E27FC236}">
                <a16:creationId xmlns:a16="http://schemas.microsoft.com/office/drawing/2014/main" id="{21CCB59A-AADA-40A4-9181-9982C1CA834E}"/>
              </a:ext>
            </a:extLst>
          </p:cNvPr>
          <p:cNvSpPr/>
          <p:nvPr/>
        </p:nvSpPr>
        <p:spPr>
          <a:xfrm>
            <a:off x="7969283" y="5565559"/>
            <a:ext cx="196078" cy="2085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cxnSp>
        <p:nvCxnSpPr>
          <p:cNvPr id="497" name="Straight Arrow Connector 496">
            <a:extLst>
              <a:ext uri="{FF2B5EF4-FFF2-40B4-BE49-F238E27FC236}">
                <a16:creationId xmlns:a16="http://schemas.microsoft.com/office/drawing/2014/main" id="{D8475FCE-783B-4A44-9880-17AD853E5FDB}"/>
              </a:ext>
            </a:extLst>
          </p:cNvPr>
          <p:cNvCxnSpPr>
            <a:cxnSpLocks/>
            <a:stCxn id="496" idx="4"/>
            <a:endCxn id="495" idx="0"/>
          </p:cNvCxnSpPr>
          <p:nvPr/>
        </p:nvCxnSpPr>
        <p:spPr>
          <a:xfrm flipH="1">
            <a:off x="8061736" y="5774072"/>
            <a:ext cx="5586" cy="21095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5" name="Rectangle 504">
            <a:extLst>
              <a:ext uri="{FF2B5EF4-FFF2-40B4-BE49-F238E27FC236}">
                <a16:creationId xmlns:a16="http://schemas.microsoft.com/office/drawing/2014/main" id="{B523D90E-05FA-446F-8BAB-3417E673CF3D}"/>
              </a:ext>
            </a:extLst>
          </p:cNvPr>
          <p:cNvSpPr/>
          <p:nvPr/>
        </p:nvSpPr>
        <p:spPr>
          <a:xfrm>
            <a:off x="6729440" y="5756425"/>
            <a:ext cx="335728" cy="2633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Comic Sans MS" panose="030F0702030302020204" pitchFamily="66" charset="0"/>
              </a:rPr>
              <a:t>S1</a:t>
            </a:r>
          </a:p>
        </p:txBody>
      </p:sp>
      <p:sp>
        <p:nvSpPr>
          <p:cNvPr id="506" name="Oval 505">
            <a:extLst>
              <a:ext uri="{FF2B5EF4-FFF2-40B4-BE49-F238E27FC236}">
                <a16:creationId xmlns:a16="http://schemas.microsoft.com/office/drawing/2014/main" id="{206CEC24-8481-45BF-918F-06D9E0CB9989}"/>
              </a:ext>
            </a:extLst>
          </p:cNvPr>
          <p:cNvSpPr/>
          <p:nvPr/>
        </p:nvSpPr>
        <p:spPr>
          <a:xfrm>
            <a:off x="6805640" y="5125487"/>
            <a:ext cx="196078" cy="2085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6</a:t>
            </a:r>
          </a:p>
        </p:txBody>
      </p:sp>
      <p:cxnSp>
        <p:nvCxnSpPr>
          <p:cNvPr id="507" name="Straight Arrow Connector 506">
            <a:extLst>
              <a:ext uri="{FF2B5EF4-FFF2-40B4-BE49-F238E27FC236}">
                <a16:creationId xmlns:a16="http://schemas.microsoft.com/office/drawing/2014/main" id="{22C4AA84-1FAD-474D-90AD-324AA89F80AA}"/>
              </a:ext>
            </a:extLst>
          </p:cNvPr>
          <p:cNvCxnSpPr>
            <a:cxnSpLocks/>
            <a:stCxn id="506" idx="4"/>
            <a:endCxn id="505" idx="0"/>
          </p:cNvCxnSpPr>
          <p:nvPr/>
        </p:nvCxnSpPr>
        <p:spPr>
          <a:xfrm flipH="1">
            <a:off x="6897304" y="5334000"/>
            <a:ext cx="6375" cy="42242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" name="TextBox 398">
            <a:extLst>
              <a:ext uri="{FF2B5EF4-FFF2-40B4-BE49-F238E27FC236}">
                <a16:creationId xmlns:a16="http://schemas.microsoft.com/office/drawing/2014/main" id="{C2E69511-953C-4D8A-A7BE-3EF3DEC89650}"/>
              </a:ext>
            </a:extLst>
          </p:cNvPr>
          <p:cNvSpPr txBox="1"/>
          <p:nvPr/>
        </p:nvSpPr>
        <p:spPr>
          <a:xfrm>
            <a:off x="624563" y="2971800"/>
            <a:ext cx="261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Without any marking </a:t>
            </a:r>
          </a:p>
        </p:txBody>
      </p:sp>
      <p:sp>
        <p:nvSpPr>
          <p:cNvPr id="521" name="TextBox 520">
            <a:extLst>
              <a:ext uri="{FF2B5EF4-FFF2-40B4-BE49-F238E27FC236}">
                <a16:creationId xmlns:a16="http://schemas.microsoft.com/office/drawing/2014/main" id="{BB838560-71D2-4F53-92C4-5E31EE9A8AB2}"/>
              </a:ext>
            </a:extLst>
          </p:cNvPr>
          <p:cNvSpPr txBox="1"/>
          <p:nvPr/>
        </p:nvSpPr>
        <p:spPr>
          <a:xfrm>
            <a:off x="5257800" y="3037316"/>
            <a:ext cx="321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After few marking received </a:t>
            </a:r>
          </a:p>
        </p:txBody>
      </p:sp>
      <p:sp>
        <p:nvSpPr>
          <p:cNvPr id="522" name="TextBox 521">
            <a:extLst>
              <a:ext uri="{FF2B5EF4-FFF2-40B4-BE49-F238E27FC236}">
                <a16:creationId xmlns:a16="http://schemas.microsoft.com/office/drawing/2014/main" id="{FA097450-CC8B-450F-829E-5B2413100558}"/>
              </a:ext>
            </a:extLst>
          </p:cNvPr>
          <p:cNvSpPr txBox="1"/>
          <p:nvPr/>
        </p:nvSpPr>
        <p:spPr>
          <a:xfrm>
            <a:off x="457200" y="6296107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After few more marking received </a:t>
            </a:r>
          </a:p>
        </p:txBody>
      </p:sp>
      <p:sp>
        <p:nvSpPr>
          <p:cNvPr id="523" name="TextBox 522">
            <a:extLst>
              <a:ext uri="{FF2B5EF4-FFF2-40B4-BE49-F238E27FC236}">
                <a16:creationId xmlns:a16="http://schemas.microsoft.com/office/drawing/2014/main" id="{DCFBB10F-C77A-4CF7-8F1E-E406B0509506}"/>
              </a:ext>
            </a:extLst>
          </p:cNvPr>
          <p:cNvSpPr txBox="1"/>
          <p:nvPr/>
        </p:nvSpPr>
        <p:spPr>
          <a:xfrm>
            <a:off x="4786340" y="6282421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After some more marking received </a:t>
            </a:r>
          </a:p>
        </p:txBody>
      </p:sp>
    </p:spTree>
    <p:extLst>
      <p:ext uri="{BB962C8B-B14F-4D97-AF65-F5344CB8AC3E}">
        <p14:creationId xmlns:p14="http://schemas.microsoft.com/office/powerpoint/2010/main" val="119964996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424983"/>
            <a:ext cx="8386762" cy="85204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omic Sans MS" panose="030F0702030302020204" pitchFamily="66" charset="0"/>
              </a:rPr>
              <a:t>Identifying Attackers’ IP</a:t>
            </a:r>
          </a:p>
        </p:txBody>
      </p:sp>
      <p:sp>
        <p:nvSpPr>
          <p:cNvPr id="123" name="Content Placeholder 2">
            <a:extLst>
              <a:ext uri="{FF2B5EF4-FFF2-40B4-BE49-F238E27FC236}">
                <a16:creationId xmlns:a16="http://schemas.microsoft.com/office/drawing/2014/main" id="{5F3D8D52-6410-4EAD-99C5-F4E89C816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2057400"/>
            <a:ext cx="5189441" cy="4038600"/>
          </a:xfrm>
        </p:spPr>
        <p:txBody>
          <a:bodyPr/>
          <a:lstStyle/>
          <a:p>
            <a:r>
              <a:rPr lang="en-US" sz="2400" dirty="0">
                <a:latin typeface="Comic Sans MS" panose="030F0702030302020204" pitchFamily="66" charset="0"/>
              </a:rPr>
              <a:t>Victim can identify attacker.</a:t>
            </a:r>
          </a:p>
          <a:p>
            <a:pPr lvl="1"/>
            <a:r>
              <a:rPr lang="en-US" sz="1900" dirty="0">
                <a:latin typeface="Comic Sans MS" panose="030F0702030302020204" pitchFamily="66" charset="0"/>
              </a:rPr>
              <a:t>Statistical approaches, packet arrival time, entropy, etc.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Black=only attacker traffic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White= only legitimate traffic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Gray=mixed traffic</a:t>
            </a:r>
          </a:p>
          <a:p>
            <a:pPr lvl="1"/>
            <a:endParaRPr lang="en-US" sz="1900" dirty="0">
              <a:latin typeface="Comic Sans MS" panose="030F0702030302020204" pitchFamily="66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258057A-160A-417A-9D93-3F7442C74F32}"/>
              </a:ext>
            </a:extLst>
          </p:cNvPr>
          <p:cNvGrpSpPr/>
          <p:nvPr/>
        </p:nvGrpSpPr>
        <p:grpSpPr>
          <a:xfrm>
            <a:off x="6324600" y="1907959"/>
            <a:ext cx="2057400" cy="3502241"/>
            <a:chOff x="6348440" y="2060359"/>
            <a:chExt cx="1500160" cy="266404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250CF94-1E17-4EDD-BAE5-42AD94A54FF0}"/>
                </a:ext>
              </a:extLst>
            </p:cNvPr>
            <p:cNvSpPr/>
            <p:nvPr/>
          </p:nvSpPr>
          <p:spPr>
            <a:xfrm>
              <a:off x="6700864" y="2060359"/>
              <a:ext cx="335728" cy="263375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omic Sans MS" panose="030F0702030302020204" pitchFamily="66" charset="0"/>
                </a:rPr>
                <a:t>V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6EB66A4-FE1C-4F3C-B185-91B25CF3395F}"/>
                </a:ext>
              </a:extLst>
            </p:cNvPr>
            <p:cNvSpPr/>
            <p:nvPr/>
          </p:nvSpPr>
          <p:spPr>
            <a:xfrm>
              <a:off x="6860329" y="4038821"/>
              <a:ext cx="335728" cy="263375"/>
            </a:xfrm>
            <a:prstGeom prst="rect">
              <a:avLst/>
            </a:prstGeom>
            <a:solidFill>
              <a:schemeClr val="tx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S2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1BC3165-8F33-44C8-9B00-B681E9A4863B}"/>
                </a:ext>
              </a:extLst>
            </p:cNvPr>
            <p:cNvCxnSpPr>
              <a:cxnSpLocks/>
              <a:stCxn id="34" idx="3"/>
              <a:endCxn id="43" idx="0"/>
            </p:cNvCxnSpPr>
            <p:nvPr/>
          </p:nvCxnSpPr>
          <p:spPr>
            <a:xfrm flipH="1">
              <a:off x="6522679" y="2791823"/>
              <a:ext cx="264052" cy="33533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7DF327A-ACF3-4AFB-85E5-01D9EBBFD13D}"/>
                </a:ext>
              </a:extLst>
            </p:cNvPr>
            <p:cNvCxnSpPr>
              <a:cxnSpLocks/>
              <a:stCxn id="39" idx="4"/>
              <a:endCxn id="31" idx="0"/>
            </p:cNvCxnSpPr>
            <p:nvPr/>
          </p:nvCxnSpPr>
          <p:spPr>
            <a:xfrm flipH="1">
              <a:off x="7028193" y="3835691"/>
              <a:ext cx="6375" cy="20313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01DEA8D-3674-42EC-B4CB-13C85F8B9FBA}"/>
                </a:ext>
              </a:extLst>
            </p:cNvPr>
            <p:cNvSpPr/>
            <p:nvPr/>
          </p:nvSpPr>
          <p:spPr>
            <a:xfrm>
              <a:off x="6758016" y="2613846"/>
              <a:ext cx="196078" cy="2085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4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97B747A-0D22-45C0-AF17-8F88FAC75272}"/>
                </a:ext>
              </a:extLst>
            </p:cNvPr>
            <p:cNvCxnSpPr>
              <a:cxnSpLocks/>
              <a:stCxn id="29" idx="2"/>
              <a:endCxn id="34" idx="0"/>
            </p:cNvCxnSpPr>
            <p:nvPr/>
          </p:nvCxnSpPr>
          <p:spPr>
            <a:xfrm flipH="1">
              <a:off x="6856055" y="2323734"/>
              <a:ext cx="12673" cy="29011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91ED468-34E5-4AFA-8E8A-0D928F3E6212}"/>
                </a:ext>
              </a:extLst>
            </p:cNvPr>
            <p:cNvSpPr/>
            <p:nvPr/>
          </p:nvSpPr>
          <p:spPr>
            <a:xfrm>
              <a:off x="7190586" y="3147246"/>
              <a:ext cx="196078" cy="2085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4A7DEEE-EAF3-444E-A4EA-041E016C3A2D}"/>
                </a:ext>
              </a:extLst>
            </p:cNvPr>
            <p:cNvSpPr/>
            <p:nvPr/>
          </p:nvSpPr>
          <p:spPr>
            <a:xfrm>
              <a:off x="7587632" y="3619201"/>
              <a:ext cx="196078" cy="20851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7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756DB748-754B-4C4B-825D-1695468FEDC1}"/>
                </a:ext>
              </a:extLst>
            </p:cNvPr>
            <p:cNvCxnSpPr>
              <a:cxnSpLocks/>
              <a:stCxn id="36" idx="5"/>
              <a:endCxn id="37" idx="0"/>
            </p:cNvCxnSpPr>
            <p:nvPr/>
          </p:nvCxnSpPr>
          <p:spPr>
            <a:xfrm>
              <a:off x="7357949" y="3325223"/>
              <a:ext cx="327722" cy="29397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F19986E-1B8D-4B2F-B68E-8157B90EE903}"/>
                </a:ext>
              </a:extLst>
            </p:cNvPr>
            <p:cNvSpPr/>
            <p:nvPr/>
          </p:nvSpPr>
          <p:spPr>
            <a:xfrm>
              <a:off x="6936529" y="3627178"/>
              <a:ext cx="196078" cy="20851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5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0422B45-8A43-4520-AAA1-CC0BEDB7D762}"/>
                </a:ext>
              </a:extLst>
            </p:cNvPr>
            <p:cNvCxnSpPr>
              <a:cxnSpLocks/>
              <a:stCxn id="36" idx="3"/>
              <a:endCxn id="39" idx="0"/>
            </p:cNvCxnSpPr>
            <p:nvPr/>
          </p:nvCxnSpPr>
          <p:spPr>
            <a:xfrm flipH="1">
              <a:off x="7034568" y="3325223"/>
              <a:ext cx="184733" cy="30195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672387E-8519-4AF6-BD97-41E57DE9A9A1}"/>
                </a:ext>
              </a:extLst>
            </p:cNvPr>
            <p:cNvCxnSpPr>
              <a:cxnSpLocks/>
              <a:stCxn id="34" idx="5"/>
              <a:endCxn id="36" idx="0"/>
            </p:cNvCxnSpPr>
            <p:nvPr/>
          </p:nvCxnSpPr>
          <p:spPr>
            <a:xfrm>
              <a:off x="6925379" y="2791823"/>
              <a:ext cx="363246" cy="35542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E2B4FC2-EC91-4F10-B9FE-409014A8F100}"/>
                </a:ext>
              </a:extLst>
            </p:cNvPr>
            <p:cNvCxnSpPr>
              <a:cxnSpLocks/>
              <a:stCxn id="37" idx="4"/>
              <a:endCxn id="46" idx="0"/>
            </p:cNvCxnSpPr>
            <p:nvPr/>
          </p:nvCxnSpPr>
          <p:spPr>
            <a:xfrm>
              <a:off x="7685671" y="3827714"/>
              <a:ext cx="651" cy="21384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BD38B63-D42F-449F-9CFF-471DBEE6A32C}"/>
                </a:ext>
              </a:extLst>
            </p:cNvPr>
            <p:cNvSpPr/>
            <p:nvPr/>
          </p:nvSpPr>
          <p:spPr>
            <a:xfrm>
              <a:off x="6424640" y="3127159"/>
              <a:ext cx="196078" cy="20851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1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5D4C01E-6F00-4857-82A0-A96CF39F66A3}"/>
                </a:ext>
              </a:extLst>
            </p:cNvPr>
            <p:cNvCxnSpPr>
              <a:cxnSpLocks/>
              <a:stCxn id="43" idx="4"/>
              <a:endCxn id="49" idx="0"/>
            </p:cNvCxnSpPr>
            <p:nvPr/>
          </p:nvCxnSpPr>
          <p:spPr>
            <a:xfrm>
              <a:off x="6522679" y="3335672"/>
              <a:ext cx="0" cy="26581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E0953F8-5ECF-4DA0-BF71-94EA6EC635D3}"/>
                </a:ext>
              </a:extLst>
            </p:cNvPr>
            <p:cNvSpPr/>
            <p:nvPr/>
          </p:nvSpPr>
          <p:spPr>
            <a:xfrm>
              <a:off x="7512872" y="4461025"/>
              <a:ext cx="335728" cy="263375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</a:rPr>
                <a:t>S3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67C33D7-80AF-4970-AA55-86A17DD6FA4C}"/>
                </a:ext>
              </a:extLst>
            </p:cNvPr>
            <p:cNvSpPr/>
            <p:nvPr/>
          </p:nvSpPr>
          <p:spPr>
            <a:xfrm>
              <a:off x="7588283" y="4041559"/>
              <a:ext cx="196078" cy="20851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2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367628BF-376E-45B2-B514-2F89EF001EC7}"/>
                </a:ext>
              </a:extLst>
            </p:cNvPr>
            <p:cNvCxnSpPr>
              <a:cxnSpLocks/>
              <a:stCxn id="46" idx="4"/>
              <a:endCxn id="45" idx="0"/>
            </p:cNvCxnSpPr>
            <p:nvPr/>
          </p:nvCxnSpPr>
          <p:spPr>
            <a:xfrm flipH="1">
              <a:off x="7680736" y="4250072"/>
              <a:ext cx="5586" cy="21095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90C3B39-0A3E-4105-BCCA-F30F62750299}"/>
                </a:ext>
              </a:extLst>
            </p:cNvPr>
            <p:cNvSpPr/>
            <p:nvPr/>
          </p:nvSpPr>
          <p:spPr>
            <a:xfrm>
              <a:off x="6348440" y="4232425"/>
              <a:ext cx="335728" cy="263375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</a:rPr>
                <a:t>S1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1B7E3BF-78EA-405E-8F71-015ECAEA5CF4}"/>
                </a:ext>
              </a:extLst>
            </p:cNvPr>
            <p:cNvSpPr/>
            <p:nvPr/>
          </p:nvSpPr>
          <p:spPr>
            <a:xfrm>
              <a:off x="6424640" y="3601487"/>
              <a:ext cx="196078" cy="20851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6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ACA03272-A98A-43B0-A3B7-212C2CC0C623}"/>
                </a:ext>
              </a:extLst>
            </p:cNvPr>
            <p:cNvCxnSpPr>
              <a:cxnSpLocks/>
              <a:stCxn id="49" idx="4"/>
              <a:endCxn id="48" idx="0"/>
            </p:cNvCxnSpPr>
            <p:nvPr/>
          </p:nvCxnSpPr>
          <p:spPr>
            <a:xfrm flipH="1">
              <a:off x="6516304" y="3810000"/>
              <a:ext cx="6375" cy="42242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6E46D88-B859-421E-8BF2-55BE2E4A28C0}"/>
              </a:ext>
            </a:extLst>
          </p:cNvPr>
          <p:cNvSpPr txBox="1"/>
          <p:nvPr/>
        </p:nvSpPr>
        <p:spPr>
          <a:xfrm>
            <a:off x="504091" y="5436831"/>
            <a:ext cx="6714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The number of attackers is very large. Sending filters to all of them takes a lot of time.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The capacity of filters in a FR is limited. So the hosting ISP of FR may charge money.  </a:t>
            </a:r>
          </a:p>
        </p:txBody>
      </p:sp>
    </p:spTree>
    <p:extLst>
      <p:ext uri="{BB962C8B-B14F-4D97-AF65-F5344CB8AC3E}">
        <p14:creationId xmlns:p14="http://schemas.microsoft.com/office/powerpoint/2010/main" val="211758968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17463"/>
            <a:ext cx="8386762" cy="1141412"/>
          </a:xfrm>
        </p:spPr>
        <p:txBody>
          <a:bodyPr/>
          <a:lstStyle/>
          <a:p>
            <a:r>
              <a:rPr lang="en-US" altLang="en-US" sz="3600" dirty="0">
                <a:latin typeface="Comic Sans MS" panose="030F0702030302020204" pitchFamily="66" charset="0"/>
              </a:rPr>
              <a:t>Problem1: Minimizing Contamination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Content Placeholder 2">
                <a:extLst>
                  <a:ext uri="{FF2B5EF4-FFF2-40B4-BE49-F238E27FC236}">
                    <a16:creationId xmlns:a16="http://schemas.microsoft.com/office/drawing/2014/main" id="{5F3D8D52-6410-4EAD-99C5-F4E89C8168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4695773" cy="3886138"/>
              </a:xfrm>
            </p:spPr>
            <p:txBody>
              <a:bodyPr/>
              <a:lstStyle/>
              <a:p>
                <a:endParaRPr lang="en-US" sz="2000" dirty="0">
                  <a:latin typeface="Comic Sans MS" panose="030F0702030302020204" pitchFamily="66" charset="0"/>
                </a:endParaRPr>
              </a:p>
              <a:p>
                <a:r>
                  <a:rPr lang="en-US" sz="2000" dirty="0">
                    <a:latin typeface="Comic Sans MS" panose="030F0702030302020204" pitchFamily="66" charset="0"/>
                  </a:rPr>
                  <a:t>Select K filters so that the contamination is minimum.</a:t>
                </a:r>
              </a:p>
              <a:p>
                <a:r>
                  <a:rPr lang="en-US" sz="2000" dirty="0">
                    <a:latin typeface="Comic Sans MS" panose="030F0702030302020204" pitchFamily="66" charset="0"/>
                  </a:rPr>
                  <a:t>Constraint: Block all attack traffic before it reaches 𝑣.</a:t>
                </a:r>
              </a:p>
              <a:p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omic Sans MS" panose="030F0702030302020204" pitchFamily="66" charset="0"/>
                  </a:rPr>
                  <a:t>Contamination Model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𝑑𝑖𝑠𝑡𝑎𝑐𝑒</m:t>
                        </m:r>
                        <m:r>
                          <a:rPr lang="en-US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𝑡𝑟𝑎𝑓𝑓𝑖𝑐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𝑙𝑜𝑎𝑑</m:t>
                        </m:r>
                      </m:e>
                    </m:nary>
                  </m:oMath>
                </a14:m>
                <a:endParaRPr lang="en-US" sz="1500" dirty="0">
                  <a:latin typeface="Comic Sans MS" panose="030F0702030302020204" pitchFamily="66" charset="0"/>
                </a:endParaRPr>
              </a:p>
              <a:p>
                <a:r>
                  <a:rPr lang="en-US" sz="2000" dirty="0">
                    <a:latin typeface="Comic Sans MS" panose="030F0702030302020204" pitchFamily="66" charset="0"/>
                  </a:rPr>
                  <a:t>Best assignment for k=2</a:t>
                </a:r>
              </a:p>
              <a:p>
                <a:pPr lvl="1"/>
                <a:r>
                  <a:rPr lang="en-US" sz="15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{2,7}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=4×2+3×2=14</m:t>
                    </m:r>
                  </m:oMath>
                </a14:m>
                <a:endParaRPr lang="en-US" sz="15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3" name="Content Placeholder 2">
                <a:extLst>
                  <a:ext uri="{FF2B5EF4-FFF2-40B4-BE49-F238E27FC236}">
                    <a16:creationId xmlns:a16="http://schemas.microsoft.com/office/drawing/2014/main" id="{5F3D8D52-6410-4EAD-99C5-F4E89C8168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4695773" cy="3886138"/>
              </a:xfrm>
              <a:blipFill>
                <a:blip r:embed="rId3"/>
                <a:stretch>
                  <a:fillRect l="-2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DDCB5BB-5658-436B-A9F4-A71E93526618}"/>
              </a:ext>
            </a:extLst>
          </p:cNvPr>
          <p:cNvSpPr txBox="1"/>
          <p:nvPr/>
        </p:nvSpPr>
        <p:spPr>
          <a:xfrm>
            <a:off x="3258939" y="5829973"/>
            <a:ext cx="3121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Problem complexity still unknown.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7D6041-9D8C-4CD9-B844-B6BFF8A3DEF1}"/>
              </a:ext>
            </a:extLst>
          </p:cNvPr>
          <p:cNvGrpSpPr/>
          <p:nvPr/>
        </p:nvGrpSpPr>
        <p:grpSpPr>
          <a:xfrm>
            <a:off x="5226050" y="1671638"/>
            <a:ext cx="3303588" cy="3138487"/>
            <a:chOff x="5226050" y="1671638"/>
            <a:chExt cx="3303588" cy="3138487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6DAD40E-0191-4C60-8092-3B97D6222EA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26050" y="1671638"/>
              <a:ext cx="3303588" cy="3138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34F7922C-1682-4B60-BD77-F49A20546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1863" y="3092450"/>
              <a:ext cx="368300" cy="368300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6">
              <a:extLst>
                <a:ext uri="{FF2B5EF4-FFF2-40B4-BE49-F238E27FC236}">
                  <a16:creationId xmlns:a16="http://schemas.microsoft.com/office/drawing/2014/main" id="{786D07A3-C8EB-4949-8069-F234C1627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1863" y="3092450"/>
              <a:ext cx="368300" cy="368300"/>
            </a:xfrm>
            <a:prstGeom prst="ellipse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F40C8952-3A4C-4BC6-B11A-7E289C648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4100" y="3109913"/>
              <a:ext cx="2730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Oval 8">
              <a:extLst>
                <a:ext uri="{FF2B5EF4-FFF2-40B4-BE49-F238E27FC236}">
                  <a16:creationId xmlns:a16="http://schemas.microsoft.com/office/drawing/2014/main" id="{983F30B0-2F34-475C-BFEB-A56B1D5AC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3525" y="3776663"/>
              <a:ext cx="368300" cy="368300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9">
              <a:extLst>
                <a:ext uri="{FF2B5EF4-FFF2-40B4-BE49-F238E27FC236}">
                  <a16:creationId xmlns:a16="http://schemas.microsoft.com/office/drawing/2014/main" id="{4259E082-6E46-45F6-98B0-A2AB3B288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3525" y="3776663"/>
              <a:ext cx="368300" cy="368300"/>
            </a:xfrm>
            <a:prstGeom prst="ellipse">
              <a:avLst/>
            </a:prstGeom>
            <a:solidFill>
              <a:schemeClr val="tx1"/>
            </a:solidFill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9E9C19A4-EAEF-4548-B413-30A949555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3794125"/>
              <a:ext cx="27305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0" name="Oval 11">
              <a:extLst>
                <a:ext uri="{FF2B5EF4-FFF2-40B4-BE49-F238E27FC236}">
                  <a16:creationId xmlns:a16="http://schemas.microsoft.com/office/drawing/2014/main" id="{0582CC05-B6F8-4F81-B503-0B0532165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2263" y="2419350"/>
              <a:ext cx="368300" cy="368300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6E998C55-44B7-4FDE-A744-2FA612825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2263" y="2417763"/>
              <a:ext cx="368300" cy="369887"/>
            </a:xfrm>
            <a:prstGeom prst="ellipse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3">
              <a:extLst>
                <a:ext uri="{FF2B5EF4-FFF2-40B4-BE49-F238E27FC236}">
                  <a16:creationId xmlns:a16="http://schemas.microsoft.com/office/drawing/2014/main" id="{B8149AB2-DA8F-485B-84A8-924520100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2913" y="2438400"/>
              <a:ext cx="273050" cy="395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Oval 14">
              <a:extLst>
                <a:ext uri="{FF2B5EF4-FFF2-40B4-BE49-F238E27FC236}">
                  <a16:creationId xmlns:a16="http://schemas.microsoft.com/office/drawing/2014/main" id="{47E473B9-8FCF-4C96-BE57-85C54646B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6625" y="3775075"/>
              <a:ext cx="368300" cy="36830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5">
              <a:extLst>
                <a:ext uri="{FF2B5EF4-FFF2-40B4-BE49-F238E27FC236}">
                  <a16:creationId xmlns:a16="http://schemas.microsoft.com/office/drawing/2014/main" id="{CB0C7008-7126-4354-9191-2A9F5404D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6625" y="3775075"/>
              <a:ext cx="368300" cy="368300"/>
            </a:xfrm>
            <a:prstGeom prst="ellipse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143F0329-C638-41CD-AAF7-E573D1C3F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8863" y="3792538"/>
              <a:ext cx="271463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2FFDF64F-F7F2-4B68-8159-C504DF0D9E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97600" y="3530600"/>
              <a:ext cx="3175" cy="244475"/>
            </a:xfrm>
            <a:prstGeom prst="line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69B9EBF7-EF93-4C9F-9294-A4B8FD878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913" y="3460750"/>
              <a:ext cx="79375" cy="80962"/>
            </a:xfrm>
            <a:custGeom>
              <a:avLst/>
              <a:gdLst>
                <a:gd name="T0" fmla="*/ 0 w 50"/>
                <a:gd name="T1" fmla="*/ 51 h 51"/>
                <a:gd name="T2" fmla="*/ 24 w 50"/>
                <a:gd name="T3" fmla="*/ 0 h 51"/>
                <a:gd name="T4" fmla="*/ 50 w 50"/>
                <a:gd name="T5" fmla="*/ 51 h 51"/>
                <a:gd name="T6" fmla="*/ 0 w 50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1">
                  <a:moveTo>
                    <a:pt x="0" y="51"/>
                  </a:moveTo>
                  <a:lnTo>
                    <a:pt x="24" y="0"/>
                  </a:lnTo>
                  <a:lnTo>
                    <a:pt x="5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9FBB2732-6B8B-49F2-889A-4F4CA89E4A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27675" y="3327400"/>
              <a:ext cx="436563" cy="449262"/>
            </a:xfrm>
            <a:prstGeom prst="line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F9D0BD84-6D79-447E-812A-1363B5565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725" y="3276600"/>
              <a:ext cx="84138" cy="85725"/>
            </a:xfrm>
            <a:custGeom>
              <a:avLst/>
              <a:gdLst>
                <a:gd name="T0" fmla="*/ 0 w 53"/>
                <a:gd name="T1" fmla="*/ 19 h 54"/>
                <a:gd name="T2" fmla="*/ 53 w 53"/>
                <a:gd name="T3" fmla="*/ 0 h 54"/>
                <a:gd name="T4" fmla="*/ 36 w 53"/>
                <a:gd name="T5" fmla="*/ 54 h 54"/>
                <a:gd name="T6" fmla="*/ 0 w 53"/>
                <a:gd name="T7" fmla="*/ 1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4">
                  <a:moveTo>
                    <a:pt x="0" y="19"/>
                  </a:moveTo>
                  <a:lnTo>
                    <a:pt x="53" y="0"/>
                  </a:lnTo>
                  <a:lnTo>
                    <a:pt x="36" y="54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EFFAD19F-BE57-48C2-925D-C9D18D4D48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96013" y="2652713"/>
              <a:ext cx="427038" cy="439737"/>
            </a:xfrm>
            <a:prstGeom prst="line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2CE909AD-1ECA-450C-9CBE-45042C89E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8125" y="2603500"/>
              <a:ext cx="84138" cy="84137"/>
            </a:xfrm>
            <a:custGeom>
              <a:avLst/>
              <a:gdLst>
                <a:gd name="T0" fmla="*/ 0 w 53"/>
                <a:gd name="T1" fmla="*/ 18 h 53"/>
                <a:gd name="T2" fmla="*/ 53 w 53"/>
                <a:gd name="T3" fmla="*/ 0 h 53"/>
                <a:gd name="T4" fmla="*/ 36 w 53"/>
                <a:gd name="T5" fmla="*/ 53 h 53"/>
                <a:gd name="T6" fmla="*/ 0 w 53"/>
                <a:gd name="T7" fmla="*/ 1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3">
                  <a:moveTo>
                    <a:pt x="0" y="18"/>
                  </a:moveTo>
                  <a:lnTo>
                    <a:pt x="53" y="0"/>
                  </a:lnTo>
                  <a:lnTo>
                    <a:pt x="36" y="53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3">
              <a:extLst>
                <a:ext uri="{FF2B5EF4-FFF2-40B4-BE49-F238E27FC236}">
                  <a16:creationId xmlns:a16="http://schemas.microsoft.com/office/drawing/2014/main" id="{98234154-1D96-410D-AB42-3C00D721B4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3238" y="2205038"/>
              <a:ext cx="3175" cy="212725"/>
            </a:xfrm>
            <a:prstGeom prst="line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6A6AFAC1-920E-41F6-8B0C-818CD865B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3550" y="2135188"/>
              <a:ext cx="79375" cy="80962"/>
            </a:xfrm>
            <a:custGeom>
              <a:avLst/>
              <a:gdLst>
                <a:gd name="T0" fmla="*/ 0 w 50"/>
                <a:gd name="T1" fmla="*/ 51 h 51"/>
                <a:gd name="T2" fmla="*/ 25 w 50"/>
                <a:gd name="T3" fmla="*/ 0 h 51"/>
                <a:gd name="T4" fmla="*/ 50 w 50"/>
                <a:gd name="T5" fmla="*/ 50 h 51"/>
                <a:gd name="T6" fmla="*/ 0 w 50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1">
                  <a:moveTo>
                    <a:pt x="0" y="51"/>
                  </a:moveTo>
                  <a:lnTo>
                    <a:pt x="25" y="0"/>
                  </a:lnTo>
                  <a:lnTo>
                    <a:pt x="50" y="5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9F532DCA-90A6-45F2-BBC2-CA887BC22A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29263" y="4214813"/>
              <a:ext cx="1588" cy="212725"/>
            </a:xfrm>
            <a:prstGeom prst="line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65A5DA97-F033-401A-8F24-156D88703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9575" y="4144963"/>
              <a:ext cx="79375" cy="80962"/>
            </a:xfrm>
            <a:custGeom>
              <a:avLst/>
              <a:gdLst>
                <a:gd name="T0" fmla="*/ 0 w 50"/>
                <a:gd name="T1" fmla="*/ 51 h 51"/>
                <a:gd name="T2" fmla="*/ 24 w 50"/>
                <a:gd name="T3" fmla="*/ 0 h 51"/>
                <a:gd name="T4" fmla="*/ 50 w 50"/>
                <a:gd name="T5" fmla="*/ 50 h 51"/>
                <a:gd name="T6" fmla="*/ 0 w 50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1">
                  <a:moveTo>
                    <a:pt x="0" y="51"/>
                  </a:moveTo>
                  <a:lnTo>
                    <a:pt x="24" y="0"/>
                  </a:lnTo>
                  <a:lnTo>
                    <a:pt x="50" y="5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663568AC-E726-4764-A3F0-34A7E7E7DA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02363" y="4213225"/>
              <a:ext cx="1588" cy="222250"/>
            </a:xfrm>
            <a:prstGeom prst="line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DD33DA7C-647A-4CC9-A357-B7A9D8229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2675" y="4143375"/>
              <a:ext cx="79375" cy="80962"/>
            </a:xfrm>
            <a:custGeom>
              <a:avLst/>
              <a:gdLst>
                <a:gd name="T0" fmla="*/ 0 w 50"/>
                <a:gd name="T1" fmla="*/ 51 h 51"/>
                <a:gd name="T2" fmla="*/ 24 w 50"/>
                <a:gd name="T3" fmla="*/ 0 h 51"/>
                <a:gd name="T4" fmla="*/ 50 w 50"/>
                <a:gd name="T5" fmla="*/ 50 h 51"/>
                <a:gd name="T6" fmla="*/ 0 w 50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1">
                  <a:moveTo>
                    <a:pt x="0" y="51"/>
                  </a:moveTo>
                  <a:lnTo>
                    <a:pt x="24" y="0"/>
                  </a:lnTo>
                  <a:lnTo>
                    <a:pt x="50" y="5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875EA98B-9425-4027-B80F-5A12BA217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2900" y="1812925"/>
              <a:ext cx="320675" cy="322262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6" name="Rectangle 30">
              <a:extLst>
                <a:ext uri="{FF2B5EF4-FFF2-40B4-BE49-F238E27FC236}">
                  <a16:creationId xmlns:a16="http://schemas.microsoft.com/office/drawing/2014/main" id="{327AB85A-1889-4CA0-A756-2A3405992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3388" y="1763713"/>
              <a:ext cx="323850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v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37" name="Rectangle 31">
              <a:extLst>
                <a:ext uri="{FF2B5EF4-FFF2-40B4-BE49-F238E27FC236}">
                  <a16:creationId xmlns:a16="http://schemas.microsoft.com/office/drawing/2014/main" id="{99967D4B-3F58-40E0-A024-9F40EE7A5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5775" y="3368675"/>
              <a:ext cx="207963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39" name="Rectangle 32">
              <a:extLst>
                <a:ext uri="{FF2B5EF4-FFF2-40B4-BE49-F238E27FC236}">
                  <a16:creationId xmlns:a16="http://schemas.microsoft.com/office/drawing/2014/main" id="{5EE2A350-A5A6-4190-8678-9A7E370DD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3925" y="3473450"/>
              <a:ext cx="207963" cy="30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40" name="Rectangle 33">
              <a:extLst>
                <a:ext uri="{FF2B5EF4-FFF2-40B4-BE49-F238E27FC236}">
                  <a16:creationId xmlns:a16="http://schemas.microsoft.com/office/drawing/2014/main" id="{AB0216A8-9025-4D04-B498-8073FB95F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8713" y="2640013"/>
              <a:ext cx="207963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41" name="Rectangle 34">
              <a:extLst>
                <a:ext uri="{FF2B5EF4-FFF2-40B4-BE49-F238E27FC236}">
                  <a16:creationId xmlns:a16="http://schemas.microsoft.com/office/drawing/2014/main" id="{8C97DAA8-DAA7-45A2-B4AE-635CBC46E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3038" y="2960688"/>
              <a:ext cx="207963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42" name="Rectangle 35">
              <a:extLst>
                <a:ext uri="{FF2B5EF4-FFF2-40B4-BE49-F238E27FC236}">
                  <a16:creationId xmlns:a16="http://schemas.microsoft.com/office/drawing/2014/main" id="{56F83B78-9E52-4394-8568-F6CD797F2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5250" y="3473450"/>
              <a:ext cx="207963" cy="30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43" name="Rectangle 36">
              <a:extLst>
                <a:ext uri="{FF2B5EF4-FFF2-40B4-BE49-F238E27FC236}">
                  <a16:creationId xmlns:a16="http://schemas.microsoft.com/office/drawing/2014/main" id="{E03994A5-5369-45E9-94FF-CD9DBCA9B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513" y="4427538"/>
              <a:ext cx="319088" cy="3222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4" name="Rectangle 37">
              <a:extLst>
                <a:ext uri="{FF2B5EF4-FFF2-40B4-BE49-F238E27FC236}">
                  <a16:creationId xmlns:a16="http://schemas.microsoft.com/office/drawing/2014/main" id="{D52AC152-6B04-46D5-8583-BC5705E9F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513" y="4427538"/>
              <a:ext cx="319088" cy="322262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5" name="Rectangle 38">
              <a:extLst>
                <a:ext uri="{FF2B5EF4-FFF2-40B4-BE49-F238E27FC236}">
                  <a16:creationId xmlns:a16="http://schemas.microsoft.com/office/drawing/2014/main" id="{86B64381-B579-44B2-ADCE-544F09AA8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4813" y="4460875"/>
              <a:ext cx="206375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46" name="Rectangle 39">
              <a:extLst>
                <a:ext uri="{FF2B5EF4-FFF2-40B4-BE49-F238E27FC236}">
                  <a16:creationId xmlns:a16="http://schemas.microsoft.com/office/drawing/2014/main" id="{D9298A9B-0A39-45CC-8039-415EEBB35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5200" y="4435475"/>
              <a:ext cx="319088" cy="3238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7" name="Rectangle 40">
              <a:extLst>
                <a:ext uri="{FF2B5EF4-FFF2-40B4-BE49-F238E27FC236}">
                  <a16:creationId xmlns:a16="http://schemas.microsoft.com/office/drawing/2014/main" id="{A1ADD7FF-A39D-4F64-BDD8-DCDF20BEB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5200" y="4435475"/>
              <a:ext cx="319088" cy="323850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8" name="Rectangle 41">
              <a:extLst>
                <a:ext uri="{FF2B5EF4-FFF2-40B4-BE49-F238E27FC236}">
                  <a16:creationId xmlns:a16="http://schemas.microsoft.com/office/drawing/2014/main" id="{B4629E2B-0E78-4A93-A85E-D432743FA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8700" y="4470400"/>
              <a:ext cx="304800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15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49" name="Line 42">
              <a:extLst>
                <a:ext uri="{FF2B5EF4-FFF2-40B4-BE49-F238E27FC236}">
                  <a16:creationId xmlns:a16="http://schemas.microsoft.com/office/drawing/2014/main" id="{0EA0DFEF-1E04-45D0-B67E-E649720B6F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48650" y="4213225"/>
              <a:ext cx="1588" cy="222250"/>
            </a:xfrm>
            <a:prstGeom prst="line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50" name="Freeform 43">
              <a:extLst>
                <a:ext uri="{FF2B5EF4-FFF2-40B4-BE49-F238E27FC236}">
                  <a16:creationId xmlns:a16="http://schemas.microsoft.com/office/drawing/2014/main" id="{1D48053B-01BA-483B-A806-1A63B8640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0550" y="4143375"/>
              <a:ext cx="79375" cy="80962"/>
            </a:xfrm>
            <a:custGeom>
              <a:avLst/>
              <a:gdLst>
                <a:gd name="T0" fmla="*/ 0 w 50"/>
                <a:gd name="T1" fmla="*/ 50 h 51"/>
                <a:gd name="T2" fmla="*/ 26 w 50"/>
                <a:gd name="T3" fmla="*/ 0 h 51"/>
                <a:gd name="T4" fmla="*/ 50 w 50"/>
                <a:gd name="T5" fmla="*/ 51 h 51"/>
                <a:gd name="T6" fmla="*/ 0 w 50"/>
                <a:gd name="T7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1">
                  <a:moveTo>
                    <a:pt x="0" y="50"/>
                  </a:moveTo>
                  <a:lnTo>
                    <a:pt x="26" y="0"/>
                  </a:lnTo>
                  <a:lnTo>
                    <a:pt x="50" y="51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51" name="Rectangle 44">
              <a:extLst>
                <a:ext uri="{FF2B5EF4-FFF2-40B4-BE49-F238E27FC236}">
                  <a16:creationId xmlns:a16="http://schemas.microsoft.com/office/drawing/2014/main" id="{BB57DD06-349D-4C74-8EF3-BB5241980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8313" y="4435475"/>
              <a:ext cx="319088" cy="3238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52" name="Rectangle 45">
              <a:extLst>
                <a:ext uri="{FF2B5EF4-FFF2-40B4-BE49-F238E27FC236}">
                  <a16:creationId xmlns:a16="http://schemas.microsoft.com/office/drawing/2014/main" id="{B086478A-D8D2-43EF-88A9-FE349D8CA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8313" y="4435475"/>
              <a:ext cx="319088" cy="323850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53" name="Rectangle 46">
              <a:extLst>
                <a:ext uri="{FF2B5EF4-FFF2-40B4-BE49-F238E27FC236}">
                  <a16:creationId xmlns:a16="http://schemas.microsoft.com/office/drawing/2014/main" id="{E2B992B8-02A4-4B4C-A6FF-CE5867D3F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2613" y="4470400"/>
              <a:ext cx="207963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54" name="Oval 47">
              <a:extLst>
                <a:ext uri="{FF2B5EF4-FFF2-40B4-BE49-F238E27FC236}">
                  <a16:creationId xmlns:a16="http://schemas.microsoft.com/office/drawing/2014/main" id="{A03C03F2-C389-46F1-8D96-9901D5F09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7675" y="3775075"/>
              <a:ext cx="368300" cy="36830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55" name="Oval 48">
              <a:extLst>
                <a:ext uri="{FF2B5EF4-FFF2-40B4-BE49-F238E27FC236}">
                  <a16:creationId xmlns:a16="http://schemas.microsoft.com/office/drawing/2014/main" id="{C579C0F0-A9B3-4515-8A8E-EE4396E49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7675" y="3775075"/>
              <a:ext cx="368300" cy="368300"/>
            </a:xfrm>
            <a:prstGeom prst="ellipse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56" name="Rectangle 49">
              <a:extLst>
                <a:ext uri="{FF2B5EF4-FFF2-40B4-BE49-F238E27FC236}">
                  <a16:creationId xmlns:a16="http://schemas.microsoft.com/office/drawing/2014/main" id="{35556F7F-E5AA-4931-906B-68CFF745A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8325" y="3792538"/>
              <a:ext cx="2730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57" name="Oval 50">
              <a:extLst>
                <a:ext uri="{FF2B5EF4-FFF2-40B4-BE49-F238E27FC236}">
                  <a16:creationId xmlns:a16="http://schemas.microsoft.com/office/drawing/2014/main" id="{AC26010E-62C6-44E8-A522-0E265AB59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6388" y="3786188"/>
              <a:ext cx="366713" cy="36830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58" name="Oval 51">
              <a:extLst>
                <a:ext uri="{FF2B5EF4-FFF2-40B4-BE49-F238E27FC236}">
                  <a16:creationId xmlns:a16="http://schemas.microsoft.com/office/drawing/2014/main" id="{2E7D7ABF-B3F2-4794-82D0-0BE924B21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6388" y="3786188"/>
              <a:ext cx="366713" cy="368300"/>
            </a:xfrm>
            <a:prstGeom prst="ellipse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59" name="Rectangle 52">
              <a:extLst>
                <a:ext uri="{FF2B5EF4-FFF2-40B4-BE49-F238E27FC236}">
                  <a16:creationId xmlns:a16="http://schemas.microsoft.com/office/drawing/2014/main" id="{9F793FDB-F051-4211-830A-0D2403E4C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7038" y="3805238"/>
              <a:ext cx="2730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60" name="Line 53">
              <a:extLst>
                <a:ext uri="{FF2B5EF4-FFF2-40B4-BE49-F238E27FC236}">
                  <a16:creationId xmlns:a16="http://schemas.microsoft.com/office/drawing/2014/main" id="{E5B6AEFB-8FF6-40B7-A316-FB34F48531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7788" y="3328988"/>
              <a:ext cx="412750" cy="457200"/>
            </a:xfrm>
            <a:prstGeom prst="line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1" name="Freeform 54">
              <a:extLst>
                <a:ext uri="{FF2B5EF4-FFF2-40B4-BE49-F238E27FC236}">
                  <a16:creationId xmlns:a16="http://schemas.microsoft.com/office/drawing/2014/main" id="{17883524-4BB6-4505-BB75-17D5F91CC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0163" y="3276600"/>
              <a:ext cx="84138" cy="87312"/>
            </a:xfrm>
            <a:custGeom>
              <a:avLst/>
              <a:gdLst>
                <a:gd name="T0" fmla="*/ 15 w 53"/>
                <a:gd name="T1" fmla="*/ 55 h 55"/>
                <a:gd name="T2" fmla="*/ 0 w 53"/>
                <a:gd name="T3" fmla="*/ 0 h 55"/>
                <a:gd name="T4" fmla="*/ 53 w 53"/>
                <a:gd name="T5" fmla="*/ 21 h 55"/>
                <a:gd name="T6" fmla="*/ 15 w 53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5">
                  <a:moveTo>
                    <a:pt x="15" y="55"/>
                  </a:moveTo>
                  <a:lnTo>
                    <a:pt x="0" y="0"/>
                  </a:lnTo>
                  <a:lnTo>
                    <a:pt x="53" y="21"/>
                  </a:lnTo>
                  <a:lnTo>
                    <a:pt x="15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2" name="Rectangle 55">
              <a:extLst>
                <a:ext uri="{FF2B5EF4-FFF2-40B4-BE49-F238E27FC236}">
                  <a16:creationId xmlns:a16="http://schemas.microsoft.com/office/drawing/2014/main" id="{01264D8B-9752-4B42-AEDE-E6831FD00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3375" y="4427538"/>
              <a:ext cx="319088" cy="322262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3" name="Rectangle 56">
              <a:extLst>
                <a:ext uri="{FF2B5EF4-FFF2-40B4-BE49-F238E27FC236}">
                  <a16:creationId xmlns:a16="http://schemas.microsoft.com/office/drawing/2014/main" id="{26DFA4D7-F208-4727-9E62-BB95DA63E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6088" y="4460875"/>
              <a:ext cx="207963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64" name="Line 57">
              <a:extLst>
                <a:ext uri="{FF2B5EF4-FFF2-40B4-BE49-F238E27FC236}">
                  <a16:creationId xmlns:a16="http://schemas.microsoft.com/office/drawing/2014/main" id="{E8C8892A-0A94-4D3F-B9DF-7FD8D26E7A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40538" y="4224338"/>
              <a:ext cx="1588" cy="203200"/>
            </a:xfrm>
            <a:prstGeom prst="line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5" name="Freeform 58">
              <a:extLst>
                <a:ext uri="{FF2B5EF4-FFF2-40B4-BE49-F238E27FC236}">
                  <a16:creationId xmlns:a16="http://schemas.microsoft.com/office/drawing/2014/main" id="{5048B539-4CF5-40CE-A190-133C91F19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0850" y="4154488"/>
              <a:ext cx="79375" cy="80962"/>
            </a:xfrm>
            <a:custGeom>
              <a:avLst/>
              <a:gdLst>
                <a:gd name="T0" fmla="*/ 0 w 50"/>
                <a:gd name="T1" fmla="*/ 51 h 51"/>
                <a:gd name="T2" fmla="*/ 25 w 50"/>
                <a:gd name="T3" fmla="*/ 0 h 51"/>
                <a:gd name="T4" fmla="*/ 50 w 50"/>
                <a:gd name="T5" fmla="*/ 50 h 51"/>
                <a:gd name="T6" fmla="*/ 0 w 50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1">
                  <a:moveTo>
                    <a:pt x="0" y="51"/>
                  </a:moveTo>
                  <a:lnTo>
                    <a:pt x="25" y="0"/>
                  </a:lnTo>
                  <a:lnTo>
                    <a:pt x="50" y="5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6" name="Line 59">
              <a:extLst>
                <a:ext uri="{FF2B5EF4-FFF2-40B4-BE49-F238E27FC236}">
                  <a16:creationId xmlns:a16="http://schemas.microsoft.com/office/drawing/2014/main" id="{9249F664-69C9-4388-875A-EB2E677DA9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89775" y="2651125"/>
              <a:ext cx="1162050" cy="1123950"/>
            </a:xfrm>
            <a:prstGeom prst="line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7" name="Freeform 60">
              <a:extLst>
                <a:ext uri="{FF2B5EF4-FFF2-40B4-BE49-F238E27FC236}">
                  <a16:creationId xmlns:a16="http://schemas.microsoft.com/office/drawing/2014/main" id="{2484B086-546A-44D9-89FA-F9E3B9ADA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603500"/>
              <a:ext cx="84138" cy="84137"/>
            </a:xfrm>
            <a:custGeom>
              <a:avLst/>
              <a:gdLst>
                <a:gd name="T0" fmla="*/ 19 w 53"/>
                <a:gd name="T1" fmla="*/ 53 h 53"/>
                <a:gd name="T2" fmla="*/ 0 w 53"/>
                <a:gd name="T3" fmla="*/ 0 h 53"/>
                <a:gd name="T4" fmla="*/ 53 w 53"/>
                <a:gd name="T5" fmla="*/ 17 h 53"/>
                <a:gd name="T6" fmla="*/ 19 w 5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3">
                  <a:moveTo>
                    <a:pt x="19" y="53"/>
                  </a:moveTo>
                  <a:lnTo>
                    <a:pt x="0" y="0"/>
                  </a:lnTo>
                  <a:lnTo>
                    <a:pt x="53" y="17"/>
                  </a:lnTo>
                  <a:lnTo>
                    <a:pt x="19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61">
              <a:extLst>
                <a:ext uri="{FF2B5EF4-FFF2-40B4-BE49-F238E27FC236}">
                  <a16:creationId xmlns:a16="http://schemas.microsoft.com/office/drawing/2014/main" id="{DE10BDD0-E5FC-49BB-81DE-B3806C002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4013" y="3078163"/>
              <a:ext cx="319088" cy="322262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62">
              <a:extLst>
                <a:ext uri="{FF2B5EF4-FFF2-40B4-BE49-F238E27FC236}">
                  <a16:creationId xmlns:a16="http://schemas.microsoft.com/office/drawing/2014/main" id="{D99CC4C1-BC48-41FC-B399-B7ADDC1D0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9100" y="3111500"/>
              <a:ext cx="304800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Line 63">
              <a:extLst>
                <a:ext uri="{FF2B5EF4-FFF2-40B4-BE49-F238E27FC236}">
                  <a16:creationId xmlns:a16="http://schemas.microsoft.com/office/drawing/2014/main" id="{5E310BDE-219A-48DE-96C1-24A066AC6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8000" y="2857500"/>
              <a:ext cx="6350" cy="220662"/>
            </a:xfrm>
            <a:prstGeom prst="line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64">
              <a:extLst>
                <a:ext uri="{FF2B5EF4-FFF2-40B4-BE49-F238E27FC236}">
                  <a16:creationId xmlns:a16="http://schemas.microsoft.com/office/drawing/2014/main" id="{9A2F09EF-E09B-4ECC-A2FF-6C1DC575C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313" y="2787650"/>
              <a:ext cx="79375" cy="80962"/>
            </a:xfrm>
            <a:custGeom>
              <a:avLst/>
              <a:gdLst>
                <a:gd name="T0" fmla="*/ 0 w 50"/>
                <a:gd name="T1" fmla="*/ 51 h 51"/>
                <a:gd name="T2" fmla="*/ 24 w 50"/>
                <a:gd name="T3" fmla="*/ 0 h 51"/>
                <a:gd name="T4" fmla="*/ 50 w 50"/>
                <a:gd name="T5" fmla="*/ 49 h 51"/>
                <a:gd name="T6" fmla="*/ 0 w 50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1">
                  <a:moveTo>
                    <a:pt x="0" y="51"/>
                  </a:moveTo>
                  <a:lnTo>
                    <a:pt x="24" y="0"/>
                  </a:lnTo>
                  <a:lnTo>
                    <a:pt x="50" y="4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65">
              <a:extLst>
                <a:ext uri="{FF2B5EF4-FFF2-40B4-BE49-F238E27FC236}">
                  <a16:creationId xmlns:a16="http://schemas.microsoft.com/office/drawing/2014/main" id="{B527BD07-E4DC-47C7-A3FD-10F45A3D1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6775" y="3708400"/>
              <a:ext cx="530225" cy="500062"/>
            </a:xfrm>
            <a:prstGeom prst="rect">
              <a:avLst/>
            </a:prstGeom>
            <a:noFill/>
            <a:ln w="23813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66">
              <a:extLst>
                <a:ext uri="{FF2B5EF4-FFF2-40B4-BE49-F238E27FC236}">
                  <a16:creationId xmlns:a16="http://schemas.microsoft.com/office/drawing/2014/main" id="{7D21DD13-5CDC-47E2-BAFA-9A9EF5A1D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3363" y="2371725"/>
              <a:ext cx="531813" cy="498475"/>
            </a:xfrm>
            <a:prstGeom prst="rect">
              <a:avLst/>
            </a:prstGeom>
            <a:noFill/>
            <a:ln w="23813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EBF5FE2-E2FC-479A-B61B-6A8A589A342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482432" y="2620963"/>
              <a:ext cx="1070768" cy="1084262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79A7BFDB-C264-4278-A384-121240E3CB29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7181850" y="2660613"/>
              <a:ext cx="1212454" cy="1149387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90391992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17463"/>
            <a:ext cx="8386762" cy="1141412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omic Sans MS" panose="030F0702030302020204" pitchFamily="66" charset="0"/>
              </a:rPr>
              <a:t>Simplifying the Topology</a:t>
            </a:r>
          </a:p>
        </p:txBody>
      </p:sp>
      <p:sp>
        <p:nvSpPr>
          <p:cNvPr id="163" name="Content Placeholder 2">
            <a:extLst>
              <a:ext uri="{FF2B5EF4-FFF2-40B4-BE49-F238E27FC236}">
                <a16:creationId xmlns:a16="http://schemas.microsoft.com/office/drawing/2014/main" id="{D1F5C7A4-E43C-4FFA-B43A-B7256A5BE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777" y="5399125"/>
            <a:ext cx="5977201" cy="533400"/>
          </a:xfrm>
        </p:spPr>
        <p:txBody>
          <a:bodyPr/>
          <a:lstStyle/>
          <a:p>
            <a:r>
              <a:rPr lang="en-US" sz="2400" dirty="0">
                <a:latin typeface="Comic Sans MS" panose="030F0702030302020204" pitchFamily="66" charset="0"/>
              </a:rPr>
              <a:t>Remove nodes with no fork.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7791B2-1FC9-439F-A0E7-0667E41CD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981200"/>
            <a:ext cx="6248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7977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20791</TotalTime>
  <Words>1599</Words>
  <Application>Microsoft Office PowerPoint</Application>
  <PresentationFormat>On-screen Show (4:3)</PresentationFormat>
  <Paragraphs>454</Paragraphs>
  <Slides>27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Cambria Math</vt:lpstr>
      <vt:lpstr>Comic Sans MS</vt:lpstr>
      <vt:lpstr>Courier New</vt:lpstr>
      <vt:lpstr>Times New Roman</vt:lpstr>
      <vt:lpstr>Wingdings</vt:lpstr>
      <vt:lpstr>1_Default Design</vt:lpstr>
      <vt:lpstr>Filter Assignment Policy Against Distributed Denial-of-Service Attack</vt:lpstr>
      <vt:lpstr>DDoS &amp; Four-phase Protection System </vt:lpstr>
      <vt:lpstr>Previous work</vt:lpstr>
      <vt:lpstr>A Four-phase Protection Process</vt:lpstr>
      <vt:lpstr>Phase I: Packet Marking by FR</vt:lpstr>
      <vt:lpstr>Phase II: Topology Construction</vt:lpstr>
      <vt:lpstr>Identifying Attackers’ IP</vt:lpstr>
      <vt:lpstr>Problem1: Minimizing Contamination  </vt:lpstr>
      <vt:lpstr>Simplifying the Topology</vt:lpstr>
      <vt:lpstr>Naive Approximation (Top-down)</vt:lpstr>
      <vt:lpstr>Greedy Approximation 1</vt:lpstr>
      <vt:lpstr>Greedy Approximation 2 (Bottom-up)</vt:lpstr>
      <vt:lpstr>Greedy Approximation 2 is Not Optimal</vt:lpstr>
      <vt:lpstr>Source-based and Destination-based filters</vt:lpstr>
      <vt:lpstr>Problem 2: Minimizing Contamination and  Blocked Legit Users </vt:lpstr>
      <vt:lpstr>A dynamic programming solution</vt:lpstr>
      <vt:lpstr>A Dynamic Programming Solution:  An Example</vt:lpstr>
      <vt:lpstr>A DP Solution: An Example</vt:lpstr>
      <vt:lpstr>Simulation: Random Tree Generation</vt:lpstr>
      <vt:lpstr>Simulation: Random Tree Generation</vt:lpstr>
      <vt:lpstr>Simulation: Greedy 2 Timeline</vt:lpstr>
      <vt:lpstr>Simulation: Problem 1 Approaches</vt:lpstr>
      <vt:lpstr>Problem 2: Effect of ω</vt:lpstr>
      <vt:lpstr>Problem 2: Effect of # of Nodes</vt:lpstr>
      <vt:lpstr>Problem 2: Effect of K</vt:lpstr>
      <vt:lpstr>Summery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Algorithmic Crowdsourcing:  Current State and Future Perspective</dc:title>
  <dc:creator>Jie Wu</dc:creator>
  <cp:lastModifiedBy>Rajorshi Biswas</cp:lastModifiedBy>
  <cp:revision>657</cp:revision>
  <cp:lastPrinted>2017-05-29T20:57:26Z</cp:lastPrinted>
  <dcterms:created xsi:type="dcterms:W3CDTF">2016-03-22T15:00:44Z</dcterms:created>
  <dcterms:modified xsi:type="dcterms:W3CDTF">2020-02-07T17:51:32Z</dcterms:modified>
</cp:coreProperties>
</file>