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5"/>
  </p:notesMasterIdLst>
  <p:handoutMasterIdLst>
    <p:handoutMasterId r:id="rId16"/>
  </p:handoutMasterIdLst>
  <p:sldIdLst>
    <p:sldId id="256" r:id="rId2"/>
    <p:sldId id="672" r:id="rId3"/>
    <p:sldId id="689" r:id="rId4"/>
    <p:sldId id="656" r:id="rId5"/>
    <p:sldId id="674" r:id="rId6"/>
    <p:sldId id="690" r:id="rId7"/>
    <p:sldId id="673" r:id="rId8"/>
    <p:sldId id="681" r:id="rId9"/>
    <p:sldId id="687" r:id="rId10"/>
    <p:sldId id="675" r:id="rId11"/>
    <p:sldId id="685" r:id="rId12"/>
    <p:sldId id="688" r:id="rId13"/>
    <p:sldId id="682" r:id="rId14"/>
  </p:sldIdLst>
  <p:sldSz cx="9144000" cy="6858000" type="screen4x3"/>
  <p:notesSz cx="9296400" cy="7010400"/>
  <p:defaultTextStyle>
    <a:defPPr>
      <a:defRPr lang="en-GB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70">
          <p15:clr>
            <a:srgbClr val="A4A3A4"/>
          </p15:clr>
        </p15:guide>
        <p15:guide id="2" pos="2863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Thanh Phuong Tran" initials="TPT [5]" lastIdx="1" clrIdx="6">
    <p:extLst/>
  </p:cmAuthor>
  <p:cmAuthor id="1" name="Kathryn N Wertz" initials="KNW" lastIdx="3" clrIdx="0">
    <p:extLst/>
  </p:cmAuthor>
  <p:cmAuthor id="8" name="Thanh Phuong Tran" initials="TPT [6]" lastIdx="1" clrIdx="7">
    <p:extLst/>
  </p:cmAuthor>
  <p:cmAuthor id="2" name="Kathryn N Wertz" initials="KNW [2]" lastIdx="1" clrIdx="1">
    <p:extLst/>
  </p:cmAuthor>
  <p:cmAuthor id="9" name="Thanh Phuong Tran" initials="TPT [7]" lastIdx="1" clrIdx="8">
    <p:extLst/>
  </p:cmAuthor>
  <p:cmAuthor id="3" name="Thanh Phuong Tran" initials="TPT" lastIdx="1" clrIdx="2">
    <p:extLst/>
  </p:cmAuthor>
  <p:cmAuthor id="4" name="Thanh Phuong Tran" initials="TPT [2]" lastIdx="1" clrIdx="3">
    <p:extLst/>
  </p:cmAuthor>
  <p:cmAuthor id="5" name="Thanh Phuong Tran" initials="TPT [3]" lastIdx="1" clrIdx="4">
    <p:extLst/>
  </p:cmAuthor>
  <p:cmAuthor id="6" name="Thanh Phuong Tran" initials="TPT [4]" lastIdx="1" clrIdx="5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00B8FF"/>
    <a:srgbClr val="000000"/>
    <a:srgbClr val="40E4FB"/>
    <a:srgbClr val="FBFACE"/>
    <a:srgbClr val="FCD2C1"/>
    <a:srgbClr val="32B7CA"/>
    <a:srgbClr val="DDCAE2"/>
    <a:srgbClr val="C6E0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BE1269-4A48-4D7B-963C-ED0831766649}" v="5" dt="2019-05-18T04:27:08.41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09" autoAdjust="0"/>
    <p:restoredTop sz="95268" autoAdjust="0"/>
  </p:normalViewPr>
  <p:slideViewPr>
    <p:cSldViewPr>
      <p:cViewPr varScale="1">
        <p:scale>
          <a:sx n="86" d="100"/>
          <a:sy n="86" d="100"/>
        </p:scale>
        <p:origin x="1426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126" y="16445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764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170"/>
        <p:guide pos="286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jorshi Biswas" userId="13142dca-a5ef-41c4-97fb-2a21b1d61c2b" providerId="ADAL" clId="{B9DF52A5-58C6-4703-874F-60B0731AE3A4}"/>
    <pc:docChg chg="undo custSel addSld delSld modSld sldOrd">
      <pc:chgData name="Rajorshi Biswas" userId="13142dca-a5ef-41c4-97fb-2a21b1d61c2b" providerId="ADAL" clId="{B9DF52A5-58C6-4703-874F-60B0731AE3A4}" dt="2019-04-17T14:31:56.091" v="3017" actId="1076"/>
      <pc:docMkLst>
        <pc:docMk/>
      </pc:docMkLst>
      <pc:sldChg chg="modSp">
        <pc:chgData name="Rajorshi Biswas" userId="13142dca-a5ef-41c4-97fb-2a21b1d61c2b" providerId="ADAL" clId="{B9DF52A5-58C6-4703-874F-60B0731AE3A4}" dt="2019-04-17T14:11:05.524" v="3013" actId="404"/>
        <pc:sldMkLst>
          <pc:docMk/>
          <pc:sldMk cId="0" sldId="256"/>
        </pc:sldMkLst>
        <pc:spChg chg="mod">
          <ac:chgData name="Rajorshi Biswas" userId="13142dca-a5ef-41c4-97fb-2a21b1d61c2b" providerId="ADAL" clId="{B9DF52A5-58C6-4703-874F-60B0731AE3A4}" dt="2019-04-17T14:11:05.524" v="3013" actId="404"/>
          <ac:spMkLst>
            <pc:docMk/>
            <pc:sldMk cId="0" sldId="256"/>
            <ac:spMk id="6147" creationId="{00000000-0000-0000-0000-000000000000}"/>
          </ac:spMkLst>
        </pc:spChg>
      </pc:sldChg>
      <pc:sldChg chg="modSp">
        <pc:chgData name="Rajorshi Biswas" userId="13142dca-a5ef-41c4-97fb-2a21b1d61c2b" providerId="ADAL" clId="{B9DF52A5-58C6-4703-874F-60B0731AE3A4}" dt="2019-04-17T06:32:05.903" v="161" actId="20577"/>
        <pc:sldMkLst>
          <pc:docMk/>
          <pc:sldMk cId="478424255" sldId="672"/>
        </pc:sldMkLst>
        <pc:spChg chg="mod">
          <ac:chgData name="Rajorshi Biswas" userId="13142dca-a5ef-41c4-97fb-2a21b1d61c2b" providerId="ADAL" clId="{B9DF52A5-58C6-4703-874F-60B0731AE3A4}" dt="2019-04-17T06:32:05.903" v="161" actId="20577"/>
          <ac:spMkLst>
            <pc:docMk/>
            <pc:sldMk cId="478424255" sldId="672"/>
            <ac:spMk id="10243" creationId="{00000000-0000-0000-0000-000000000000}"/>
          </ac:spMkLst>
        </pc:spChg>
      </pc:sldChg>
      <pc:sldChg chg="addSp delSp modSp">
        <pc:chgData name="Rajorshi Biswas" userId="13142dca-a5ef-41c4-97fb-2a21b1d61c2b" providerId="ADAL" clId="{B9DF52A5-58C6-4703-874F-60B0731AE3A4}" dt="2019-04-17T08:01:48.265" v="1516" actId="1036"/>
        <pc:sldMkLst>
          <pc:docMk/>
          <pc:sldMk cId="4049561731" sldId="673"/>
        </pc:sldMkLst>
        <pc:spChg chg="add del mod">
          <ac:chgData name="Rajorshi Biswas" userId="13142dca-a5ef-41c4-97fb-2a21b1d61c2b" providerId="ADAL" clId="{B9DF52A5-58C6-4703-874F-60B0731AE3A4}" dt="2019-04-17T07:59:56.120" v="1475" actId="478"/>
          <ac:spMkLst>
            <pc:docMk/>
            <pc:sldMk cId="4049561731" sldId="673"/>
            <ac:spMk id="4" creationId="{45B4C655-2BBE-4441-B16C-6789296512A7}"/>
          </ac:spMkLst>
        </pc:spChg>
        <pc:spChg chg="mod">
          <ac:chgData name="Rajorshi Biswas" userId="13142dca-a5ef-41c4-97fb-2a21b1d61c2b" providerId="ADAL" clId="{B9DF52A5-58C6-4703-874F-60B0731AE3A4}" dt="2019-04-17T07:18:54.979" v="1186" actId="1076"/>
          <ac:spMkLst>
            <pc:docMk/>
            <pc:sldMk cId="4049561731" sldId="673"/>
            <ac:spMk id="35" creationId="{2798487E-E28A-44B7-BA3D-CBF8CE624050}"/>
          </ac:spMkLst>
        </pc:spChg>
        <pc:spChg chg="add mod">
          <ac:chgData name="Rajorshi Biswas" userId="13142dca-a5ef-41c4-97fb-2a21b1d61c2b" providerId="ADAL" clId="{B9DF52A5-58C6-4703-874F-60B0731AE3A4}" dt="2019-04-17T07:28:35.930" v="1248" actId="20577"/>
          <ac:spMkLst>
            <pc:docMk/>
            <pc:sldMk cId="4049561731" sldId="673"/>
            <ac:spMk id="36" creationId="{BEFBF0F1-0642-42BF-8C07-53B611343B6A}"/>
          </ac:spMkLst>
        </pc:spChg>
        <pc:spChg chg="mod">
          <ac:chgData name="Rajorshi Biswas" userId="13142dca-a5ef-41c4-97fb-2a21b1d61c2b" providerId="ADAL" clId="{B9DF52A5-58C6-4703-874F-60B0731AE3A4}" dt="2019-04-17T07:18:54.979" v="1186" actId="1076"/>
          <ac:spMkLst>
            <pc:docMk/>
            <pc:sldMk cId="4049561731" sldId="673"/>
            <ac:spMk id="40" creationId="{A7F40C0C-1D27-4AA5-8EA3-CA8879374A71}"/>
          </ac:spMkLst>
        </pc:spChg>
        <pc:spChg chg="add mod">
          <ac:chgData name="Rajorshi Biswas" userId="13142dca-a5ef-41c4-97fb-2a21b1d61c2b" providerId="ADAL" clId="{B9DF52A5-58C6-4703-874F-60B0731AE3A4}" dt="2019-04-17T07:28:13.470" v="1237" actId="20577"/>
          <ac:spMkLst>
            <pc:docMk/>
            <pc:sldMk cId="4049561731" sldId="673"/>
            <ac:spMk id="41" creationId="{C5F70B3B-2210-4BF2-A5E6-97A7835780E9}"/>
          </ac:spMkLst>
        </pc:spChg>
        <pc:spChg chg="add mod">
          <ac:chgData name="Rajorshi Biswas" userId="13142dca-a5ef-41c4-97fb-2a21b1d61c2b" providerId="ADAL" clId="{B9DF52A5-58C6-4703-874F-60B0731AE3A4}" dt="2019-04-17T07:28:07.849" v="1235" actId="20577"/>
          <ac:spMkLst>
            <pc:docMk/>
            <pc:sldMk cId="4049561731" sldId="673"/>
            <ac:spMk id="42" creationId="{3E8272F3-43FB-4E2D-810D-ECC16BAD86EF}"/>
          </ac:spMkLst>
        </pc:spChg>
        <pc:spChg chg="mod">
          <ac:chgData name="Rajorshi Biswas" userId="13142dca-a5ef-41c4-97fb-2a21b1d61c2b" providerId="ADAL" clId="{B9DF52A5-58C6-4703-874F-60B0731AE3A4}" dt="2019-04-17T07:18:54.979" v="1186" actId="1076"/>
          <ac:spMkLst>
            <pc:docMk/>
            <pc:sldMk cId="4049561731" sldId="673"/>
            <ac:spMk id="43" creationId="{626CF221-2A3B-4D26-99AC-F51174120B7D}"/>
          </ac:spMkLst>
        </pc:spChg>
        <pc:spChg chg="add mod">
          <ac:chgData name="Rajorshi Biswas" userId="13142dca-a5ef-41c4-97fb-2a21b1d61c2b" providerId="ADAL" clId="{B9DF52A5-58C6-4703-874F-60B0731AE3A4}" dt="2019-04-17T07:27:57.800" v="1231" actId="1036"/>
          <ac:spMkLst>
            <pc:docMk/>
            <pc:sldMk cId="4049561731" sldId="673"/>
            <ac:spMk id="45" creationId="{D23A4C07-56B7-4242-B1E5-CC11740C2D3D}"/>
          </ac:spMkLst>
        </pc:spChg>
        <pc:spChg chg="add mod">
          <ac:chgData name="Rajorshi Biswas" userId="13142dca-a5ef-41c4-97fb-2a21b1d61c2b" providerId="ADAL" clId="{B9DF52A5-58C6-4703-874F-60B0731AE3A4}" dt="2019-04-17T07:28:29.008" v="1244" actId="20577"/>
          <ac:spMkLst>
            <pc:docMk/>
            <pc:sldMk cId="4049561731" sldId="673"/>
            <ac:spMk id="46" creationId="{64C53FF5-CD41-4409-BFE5-98EE268BBE5F}"/>
          </ac:spMkLst>
        </pc:spChg>
        <pc:spChg chg="add mod">
          <ac:chgData name="Rajorshi Biswas" userId="13142dca-a5ef-41c4-97fb-2a21b1d61c2b" providerId="ADAL" clId="{B9DF52A5-58C6-4703-874F-60B0731AE3A4}" dt="2019-04-17T07:29:21.133" v="1273" actId="1038"/>
          <ac:spMkLst>
            <pc:docMk/>
            <pc:sldMk cId="4049561731" sldId="673"/>
            <ac:spMk id="47" creationId="{7AE57C32-2BBC-4F63-8DCA-80D1716BDBDA}"/>
          </ac:spMkLst>
        </pc:spChg>
        <pc:spChg chg="add mod">
          <ac:chgData name="Rajorshi Biswas" userId="13142dca-a5ef-41c4-97fb-2a21b1d61c2b" providerId="ADAL" clId="{B9DF52A5-58C6-4703-874F-60B0731AE3A4}" dt="2019-04-17T07:29:15.311" v="1268" actId="20577"/>
          <ac:spMkLst>
            <pc:docMk/>
            <pc:sldMk cId="4049561731" sldId="673"/>
            <ac:spMk id="48" creationId="{FD5FCE2D-BC9A-4228-AAEC-99445069C039}"/>
          </ac:spMkLst>
        </pc:spChg>
        <pc:spChg chg="add mod">
          <ac:chgData name="Rajorshi Biswas" userId="13142dca-a5ef-41c4-97fb-2a21b1d61c2b" providerId="ADAL" clId="{B9DF52A5-58C6-4703-874F-60B0731AE3A4}" dt="2019-04-17T08:01:48.265" v="1516" actId="1036"/>
          <ac:spMkLst>
            <pc:docMk/>
            <pc:sldMk cId="4049561731" sldId="673"/>
            <ac:spMk id="49" creationId="{DB02D342-36BA-40BD-96C2-6E1AE30DE8E2}"/>
          </ac:spMkLst>
        </pc:spChg>
        <pc:spChg chg="mod">
          <ac:chgData name="Rajorshi Biswas" userId="13142dca-a5ef-41c4-97fb-2a21b1d61c2b" providerId="ADAL" clId="{B9DF52A5-58C6-4703-874F-60B0731AE3A4}" dt="2019-04-17T08:01:48.265" v="1516" actId="1036"/>
          <ac:spMkLst>
            <pc:docMk/>
            <pc:sldMk cId="4049561731" sldId="673"/>
            <ac:spMk id="10243" creationId="{00000000-0000-0000-0000-000000000000}"/>
          </ac:spMkLst>
        </pc:spChg>
        <pc:spChg chg="mod">
          <ac:chgData name="Rajorshi Biswas" userId="13142dca-a5ef-41c4-97fb-2a21b1d61c2b" providerId="ADAL" clId="{B9DF52A5-58C6-4703-874F-60B0731AE3A4}" dt="2019-04-17T07:10:55.703" v="1076" actId="20577"/>
          <ac:spMkLst>
            <pc:docMk/>
            <pc:sldMk cId="4049561731" sldId="673"/>
            <ac:spMk id="14338" creationId="{00000000-0000-0000-0000-000000000000}"/>
          </ac:spMkLst>
        </pc:spChg>
        <pc:cxnChg chg="mod">
          <ac:chgData name="Rajorshi Biswas" userId="13142dca-a5ef-41c4-97fb-2a21b1d61c2b" providerId="ADAL" clId="{B9DF52A5-58C6-4703-874F-60B0731AE3A4}" dt="2019-04-17T07:18:54.979" v="1186" actId="1076"/>
          <ac:cxnSpMkLst>
            <pc:docMk/>
            <pc:sldMk cId="4049561731" sldId="673"/>
            <ac:cxnSpMk id="39" creationId="{9AE3F8D4-0677-49BB-8A03-91B4AE3A4803}"/>
          </ac:cxnSpMkLst>
        </pc:cxnChg>
        <pc:cxnChg chg="add mod">
          <ac:chgData name="Rajorshi Biswas" userId="13142dca-a5ef-41c4-97fb-2a21b1d61c2b" providerId="ADAL" clId="{B9DF52A5-58C6-4703-874F-60B0731AE3A4}" dt="2019-04-17T07:27:57.800" v="1231" actId="1036"/>
          <ac:cxnSpMkLst>
            <pc:docMk/>
            <pc:sldMk cId="4049561731" sldId="673"/>
            <ac:cxnSpMk id="44" creationId="{0A0C27FC-3B35-40A1-B1F1-08D63197E294}"/>
          </ac:cxnSpMkLst>
        </pc:cxnChg>
      </pc:sldChg>
      <pc:sldChg chg="addSp delSp modSp ord">
        <pc:chgData name="Rajorshi Biswas" userId="13142dca-a5ef-41c4-97fb-2a21b1d61c2b" providerId="ADAL" clId="{B9DF52A5-58C6-4703-874F-60B0731AE3A4}" dt="2019-04-17T08:09:44.811" v="1764" actId="20577"/>
        <pc:sldMkLst>
          <pc:docMk/>
          <pc:sldMk cId="741520074" sldId="674"/>
        </pc:sldMkLst>
        <pc:spChg chg="del">
          <ac:chgData name="Rajorshi Biswas" userId="13142dca-a5ef-41c4-97fb-2a21b1d61c2b" providerId="ADAL" clId="{B9DF52A5-58C6-4703-874F-60B0731AE3A4}" dt="2019-04-17T06:31:08.290" v="138" actId="478"/>
          <ac:spMkLst>
            <pc:docMk/>
            <pc:sldMk cId="741520074" sldId="674"/>
            <ac:spMk id="3" creationId="{24953572-8B88-4FB5-ABA2-ACAD28EEC960}"/>
          </ac:spMkLst>
        </pc:spChg>
        <pc:spChg chg="add mod topLvl">
          <ac:chgData name="Rajorshi Biswas" userId="13142dca-a5ef-41c4-97fb-2a21b1d61c2b" providerId="ADAL" clId="{B9DF52A5-58C6-4703-874F-60B0731AE3A4}" dt="2019-04-17T06:45:43.301" v="542" actId="1036"/>
          <ac:spMkLst>
            <pc:docMk/>
            <pc:sldMk cId="741520074" sldId="674"/>
            <ac:spMk id="4" creationId="{0228343F-C1B5-4802-978C-719048678914}"/>
          </ac:spMkLst>
        </pc:spChg>
        <pc:spChg chg="add mod">
          <ac:chgData name="Rajorshi Biswas" userId="13142dca-a5ef-41c4-97fb-2a21b1d61c2b" providerId="ADAL" clId="{B9DF52A5-58C6-4703-874F-60B0731AE3A4}" dt="2019-04-17T07:12:31.163" v="1103" actId="403"/>
          <ac:spMkLst>
            <pc:docMk/>
            <pc:sldMk cId="741520074" sldId="674"/>
            <ac:spMk id="6" creationId="{1316082D-70E1-4E93-8EF8-BA2E706DF94D}"/>
          </ac:spMkLst>
        </pc:spChg>
        <pc:spChg chg="add mod">
          <ac:chgData name="Rajorshi Biswas" userId="13142dca-a5ef-41c4-97fb-2a21b1d61c2b" providerId="ADAL" clId="{B9DF52A5-58C6-4703-874F-60B0731AE3A4}" dt="2019-04-17T06:49:32.092" v="680" actId="1076"/>
          <ac:spMkLst>
            <pc:docMk/>
            <pc:sldMk cId="741520074" sldId="674"/>
            <ac:spMk id="7" creationId="{85198041-043F-4179-96D1-460BCAD3605A}"/>
          </ac:spMkLst>
        </pc:spChg>
        <pc:spChg chg="add mod topLvl">
          <ac:chgData name="Rajorshi Biswas" userId="13142dca-a5ef-41c4-97fb-2a21b1d61c2b" providerId="ADAL" clId="{B9DF52A5-58C6-4703-874F-60B0731AE3A4}" dt="2019-04-17T06:45:43.301" v="542" actId="1036"/>
          <ac:spMkLst>
            <pc:docMk/>
            <pc:sldMk cId="741520074" sldId="674"/>
            <ac:spMk id="10" creationId="{EE60BF7C-A307-4EF8-8D66-1FA34B1DADE7}"/>
          </ac:spMkLst>
        </pc:spChg>
        <pc:spChg chg="add mod topLvl">
          <ac:chgData name="Rajorshi Biswas" userId="13142dca-a5ef-41c4-97fb-2a21b1d61c2b" providerId="ADAL" clId="{B9DF52A5-58C6-4703-874F-60B0731AE3A4}" dt="2019-04-17T06:45:43.301" v="542" actId="1036"/>
          <ac:spMkLst>
            <pc:docMk/>
            <pc:sldMk cId="741520074" sldId="674"/>
            <ac:spMk id="11" creationId="{B0899863-1E9A-439C-8C50-022FA3382A46}"/>
          </ac:spMkLst>
        </pc:spChg>
        <pc:spChg chg="add mod topLvl">
          <ac:chgData name="Rajorshi Biswas" userId="13142dca-a5ef-41c4-97fb-2a21b1d61c2b" providerId="ADAL" clId="{B9DF52A5-58C6-4703-874F-60B0731AE3A4}" dt="2019-04-17T06:45:43.301" v="542" actId="1036"/>
          <ac:spMkLst>
            <pc:docMk/>
            <pc:sldMk cId="741520074" sldId="674"/>
            <ac:spMk id="12" creationId="{441E04EA-EFBB-4C9B-9F87-FEBF2AE957BB}"/>
          </ac:spMkLst>
        </pc:spChg>
        <pc:spChg chg="add mod topLvl">
          <ac:chgData name="Rajorshi Biswas" userId="13142dca-a5ef-41c4-97fb-2a21b1d61c2b" providerId="ADAL" clId="{B9DF52A5-58C6-4703-874F-60B0731AE3A4}" dt="2019-04-17T06:45:43.301" v="542" actId="1036"/>
          <ac:spMkLst>
            <pc:docMk/>
            <pc:sldMk cId="741520074" sldId="674"/>
            <ac:spMk id="13" creationId="{FF501E55-7441-4B36-9F64-BC13BA9451A0}"/>
          </ac:spMkLst>
        </pc:spChg>
        <pc:spChg chg="add mod">
          <ac:chgData name="Rajorshi Biswas" userId="13142dca-a5ef-41c4-97fb-2a21b1d61c2b" providerId="ADAL" clId="{B9DF52A5-58C6-4703-874F-60B0731AE3A4}" dt="2019-04-17T06:53:53.386" v="762" actId="1036"/>
          <ac:spMkLst>
            <pc:docMk/>
            <pc:sldMk cId="741520074" sldId="674"/>
            <ac:spMk id="17" creationId="{667EE4B6-E894-4EB4-B0BD-978A54A6E8CD}"/>
          </ac:spMkLst>
        </pc:spChg>
        <pc:spChg chg="del">
          <ac:chgData name="Rajorshi Biswas" userId="13142dca-a5ef-41c4-97fb-2a21b1d61c2b" providerId="ADAL" clId="{B9DF52A5-58C6-4703-874F-60B0731AE3A4}" dt="2019-04-17T06:30:45.948" v="100" actId="478"/>
          <ac:spMkLst>
            <pc:docMk/>
            <pc:sldMk cId="741520074" sldId="674"/>
            <ac:spMk id="19" creationId="{E3C63843-0942-4FA7-8668-FEAC02A6B5C8}"/>
          </ac:spMkLst>
        </pc:spChg>
        <pc:spChg chg="add mod">
          <ac:chgData name="Rajorshi Biswas" userId="13142dca-a5ef-41c4-97fb-2a21b1d61c2b" providerId="ADAL" clId="{B9DF52A5-58C6-4703-874F-60B0731AE3A4}" dt="2019-04-17T06:45:43.301" v="542" actId="1036"/>
          <ac:spMkLst>
            <pc:docMk/>
            <pc:sldMk cId="741520074" sldId="674"/>
            <ac:spMk id="20" creationId="{3906700A-6E5D-43C0-AB38-508954535D32}"/>
          </ac:spMkLst>
        </pc:spChg>
        <pc:spChg chg="add mod">
          <ac:chgData name="Rajorshi Biswas" userId="13142dca-a5ef-41c4-97fb-2a21b1d61c2b" providerId="ADAL" clId="{B9DF52A5-58C6-4703-874F-60B0731AE3A4}" dt="2019-04-17T06:51:15.010" v="697" actId="2711"/>
          <ac:spMkLst>
            <pc:docMk/>
            <pc:sldMk cId="741520074" sldId="674"/>
            <ac:spMk id="21" creationId="{85D05553-685E-4D4C-A382-378BC393E32E}"/>
          </ac:spMkLst>
        </pc:spChg>
        <pc:spChg chg="del">
          <ac:chgData name="Rajorshi Biswas" userId="13142dca-a5ef-41c4-97fb-2a21b1d61c2b" providerId="ADAL" clId="{B9DF52A5-58C6-4703-874F-60B0731AE3A4}" dt="2019-04-17T06:31:06.215" v="137" actId="478"/>
          <ac:spMkLst>
            <pc:docMk/>
            <pc:sldMk cId="741520074" sldId="674"/>
            <ac:spMk id="22" creationId="{12ABD045-20A9-409F-9548-96D508E419C5}"/>
          </ac:spMkLst>
        </pc:spChg>
        <pc:spChg chg="add mod">
          <ac:chgData name="Rajorshi Biswas" userId="13142dca-a5ef-41c4-97fb-2a21b1d61c2b" providerId="ADAL" clId="{B9DF52A5-58C6-4703-874F-60B0731AE3A4}" dt="2019-04-17T06:51:09.883" v="696" actId="2711"/>
          <ac:spMkLst>
            <pc:docMk/>
            <pc:sldMk cId="741520074" sldId="674"/>
            <ac:spMk id="23" creationId="{B8252807-9B6A-4A90-AFFE-913A859E794D}"/>
          </ac:spMkLst>
        </pc:spChg>
        <pc:spChg chg="add del mod">
          <ac:chgData name="Rajorshi Biswas" userId="13142dca-a5ef-41c4-97fb-2a21b1d61c2b" providerId="ADAL" clId="{B9DF52A5-58C6-4703-874F-60B0731AE3A4}" dt="2019-04-17T06:50:58.982" v="695" actId="478"/>
          <ac:spMkLst>
            <pc:docMk/>
            <pc:sldMk cId="741520074" sldId="674"/>
            <ac:spMk id="26" creationId="{2FD5CA5D-796A-4273-8D85-92591CBD8B02}"/>
          </ac:spMkLst>
        </pc:spChg>
        <pc:spChg chg="add mod">
          <ac:chgData name="Rajorshi Biswas" userId="13142dca-a5ef-41c4-97fb-2a21b1d61c2b" providerId="ADAL" clId="{B9DF52A5-58C6-4703-874F-60B0731AE3A4}" dt="2019-04-17T07:07:51.966" v="1064" actId="20577"/>
          <ac:spMkLst>
            <pc:docMk/>
            <pc:sldMk cId="741520074" sldId="674"/>
            <ac:spMk id="27" creationId="{1D3CACA8-DAE4-4E22-A143-0A91F0A3347C}"/>
          </ac:spMkLst>
        </pc:spChg>
        <pc:spChg chg="add mod">
          <ac:chgData name="Rajorshi Biswas" userId="13142dca-a5ef-41c4-97fb-2a21b1d61c2b" providerId="ADAL" clId="{B9DF52A5-58C6-4703-874F-60B0731AE3A4}" dt="2019-04-17T08:09:44.811" v="1764" actId="20577"/>
          <ac:spMkLst>
            <pc:docMk/>
            <pc:sldMk cId="741520074" sldId="674"/>
            <ac:spMk id="29" creationId="{9D677BF6-8DD8-420F-911C-49C86BA0EC75}"/>
          </ac:spMkLst>
        </pc:spChg>
        <pc:spChg chg="add mod">
          <ac:chgData name="Rajorshi Biswas" userId="13142dca-a5ef-41c4-97fb-2a21b1d61c2b" providerId="ADAL" clId="{B9DF52A5-58C6-4703-874F-60B0731AE3A4}" dt="2019-04-17T08:00:07.935" v="1489" actId="20577"/>
          <ac:spMkLst>
            <pc:docMk/>
            <pc:sldMk cId="741520074" sldId="674"/>
            <ac:spMk id="30" creationId="{A653760C-759F-44F3-939B-AA69B64D141F}"/>
          </ac:spMkLst>
        </pc:spChg>
        <pc:spChg chg="add mod">
          <ac:chgData name="Rajorshi Biswas" userId="13142dca-a5ef-41c4-97fb-2a21b1d61c2b" providerId="ADAL" clId="{B9DF52A5-58C6-4703-874F-60B0731AE3A4}" dt="2019-04-17T07:04:55.730" v="972" actId="1036"/>
          <ac:spMkLst>
            <pc:docMk/>
            <pc:sldMk cId="741520074" sldId="674"/>
            <ac:spMk id="31" creationId="{C784DEAD-E849-4E59-870F-74B6EFD83574}"/>
          </ac:spMkLst>
        </pc:spChg>
        <pc:spChg chg="add del">
          <ac:chgData name="Rajorshi Biswas" userId="13142dca-a5ef-41c4-97fb-2a21b1d61c2b" providerId="ADAL" clId="{B9DF52A5-58C6-4703-874F-60B0731AE3A4}" dt="2019-04-17T07:00:31.423" v="861"/>
          <ac:spMkLst>
            <pc:docMk/>
            <pc:sldMk cId="741520074" sldId="674"/>
            <ac:spMk id="32" creationId="{3FC0E869-3198-4298-BC6F-7324649EBF48}"/>
          </ac:spMkLst>
        </pc:spChg>
        <pc:spChg chg="add mod">
          <ac:chgData name="Rajorshi Biswas" userId="13142dca-a5ef-41c4-97fb-2a21b1d61c2b" providerId="ADAL" clId="{B9DF52A5-58C6-4703-874F-60B0731AE3A4}" dt="2019-04-17T08:00:19.537" v="1491" actId="14100"/>
          <ac:spMkLst>
            <pc:docMk/>
            <pc:sldMk cId="741520074" sldId="674"/>
            <ac:spMk id="33" creationId="{945ED05E-11CF-4E1F-9EF5-A2E6BAB6FE4A}"/>
          </ac:spMkLst>
        </pc:spChg>
        <pc:spChg chg="add mod">
          <ac:chgData name="Rajorshi Biswas" userId="13142dca-a5ef-41c4-97fb-2a21b1d61c2b" providerId="ADAL" clId="{B9DF52A5-58C6-4703-874F-60B0731AE3A4}" dt="2019-04-17T07:05:15.292" v="992" actId="14100"/>
          <ac:spMkLst>
            <pc:docMk/>
            <pc:sldMk cId="741520074" sldId="674"/>
            <ac:spMk id="36" creationId="{408F0CB3-FC55-4937-A6D6-5FFC552DB4D5}"/>
          </ac:spMkLst>
        </pc:spChg>
        <pc:spChg chg="add mod">
          <ac:chgData name="Rajorshi Biswas" userId="13142dca-a5ef-41c4-97fb-2a21b1d61c2b" providerId="ADAL" clId="{B9DF52A5-58C6-4703-874F-60B0731AE3A4}" dt="2019-04-17T07:05:47.484" v="1013" actId="14100"/>
          <ac:spMkLst>
            <pc:docMk/>
            <pc:sldMk cId="741520074" sldId="674"/>
            <ac:spMk id="37" creationId="{A219C0C6-815A-4066-AE45-10131E1245D6}"/>
          </ac:spMkLst>
        </pc:spChg>
        <pc:spChg chg="add mod">
          <ac:chgData name="Rajorshi Biswas" userId="13142dca-a5ef-41c4-97fb-2a21b1d61c2b" providerId="ADAL" clId="{B9DF52A5-58C6-4703-874F-60B0731AE3A4}" dt="2019-04-17T07:05:57.947" v="1025" actId="20577"/>
          <ac:spMkLst>
            <pc:docMk/>
            <pc:sldMk cId="741520074" sldId="674"/>
            <ac:spMk id="38" creationId="{DFE579A7-C3D6-49D9-ACFB-B555CA528D45}"/>
          </ac:spMkLst>
        </pc:spChg>
        <pc:spChg chg="del mod">
          <ac:chgData name="Rajorshi Biswas" userId="13142dca-a5ef-41c4-97fb-2a21b1d61c2b" providerId="ADAL" clId="{B9DF52A5-58C6-4703-874F-60B0731AE3A4}" dt="2019-04-17T06:50:53.410" v="694" actId="478"/>
          <ac:spMkLst>
            <pc:docMk/>
            <pc:sldMk cId="741520074" sldId="674"/>
            <ac:spMk id="10243" creationId="{00000000-0000-0000-0000-000000000000}"/>
          </ac:spMkLst>
        </pc:spChg>
        <pc:spChg chg="mod">
          <ac:chgData name="Rajorshi Biswas" userId="13142dca-a5ef-41c4-97fb-2a21b1d61c2b" providerId="ADAL" clId="{B9DF52A5-58C6-4703-874F-60B0731AE3A4}" dt="2019-04-17T06:50:31.286" v="693" actId="20577"/>
          <ac:spMkLst>
            <pc:docMk/>
            <pc:sldMk cId="741520074" sldId="674"/>
            <ac:spMk id="14338" creationId="{00000000-0000-0000-0000-000000000000}"/>
          </ac:spMkLst>
        </pc:spChg>
        <pc:grpChg chg="add del mod">
          <ac:chgData name="Rajorshi Biswas" userId="13142dca-a5ef-41c4-97fb-2a21b1d61c2b" providerId="ADAL" clId="{B9DF52A5-58C6-4703-874F-60B0731AE3A4}" dt="2019-04-17T06:42:44.990" v="476" actId="165"/>
          <ac:grpSpMkLst>
            <pc:docMk/>
            <pc:sldMk cId="741520074" sldId="674"/>
            <ac:grpSpMk id="5" creationId="{9342575E-DC60-4633-85E7-8E2328D19853}"/>
          </ac:grpSpMkLst>
        </pc:grpChg>
        <pc:graphicFrameChg chg="add mod modGraphic">
          <ac:chgData name="Rajorshi Biswas" userId="13142dca-a5ef-41c4-97fb-2a21b1d61c2b" providerId="ADAL" clId="{B9DF52A5-58C6-4703-874F-60B0731AE3A4}" dt="2019-04-17T06:45:43.301" v="542" actId="1036"/>
          <ac:graphicFrameMkLst>
            <pc:docMk/>
            <pc:sldMk cId="741520074" sldId="674"/>
            <ac:graphicFrameMk id="8" creationId="{DF2A4F14-C84F-4412-BE5C-35CA1FF3BCAE}"/>
          </ac:graphicFrameMkLst>
        </pc:graphicFrameChg>
        <pc:graphicFrameChg chg="add mod modGraphic">
          <ac:chgData name="Rajorshi Biswas" userId="13142dca-a5ef-41c4-97fb-2a21b1d61c2b" providerId="ADAL" clId="{B9DF52A5-58C6-4703-874F-60B0731AE3A4}" dt="2019-04-17T06:45:43.301" v="542" actId="1036"/>
          <ac:graphicFrameMkLst>
            <pc:docMk/>
            <pc:sldMk cId="741520074" sldId="674"/>
            <ac:graphicFrameMk id="16" creationId="{39950A57-0125-4C2C-834E-DB7266EB8B1F}"/>
          </ac:graphicFrameMkLst>
        </pc:graphicFrameChg>
        <pc:graphicFrameChg chg="add mod modGraphic">
          <ac:chgData name="Rajorshi Biswas" userId="13142dca-a5ef-41c4-97fb-2a21b1d61c2b" providerId="ADAL" clId="{B9DF52A5-58C6-4703-874F-60B0731AE3A4}" dt="2019-04-17T06:45:43.301" v="542" actId="1036"/>
          <ac:graphicFrameMkLst>
            <pc:docMk/>
            <pc:sldMk cId="741520074" sldId="674"/>
            <ac:graphicFrameMk id="18" creationId="{3FDF43F9-E1A1-472E-B17C-CC00C31F18B8}"/>
          </ac:graphicFrameMkLst>
        </pc:graphicFrameChg>
        <pc:graphicFrameChg chg="add mod modGraphic">
          <ac:chgData name="Rajorshi Biswas" userId="13142dca-a5ef-41c4-97fb-2a21b1d61c2b" providerId="ADAL" clId="{B9DF52A5-58C6-4703-874F-60B0731AE3A4}" dt="2019-04-17T07:03:59.659" v="957" actId="1076"/>
          <ac:graphicFrameMkLst>
            <pc:docMk/>
            <pc:sldMk cId="741520074" sldId="674"/>
            <ac:graphicFrameMk id="28" creationId="{492C5CA1-A135-4004-8FA3-532603792B49}"/>
          </ac:graphicFrameMkLst>
        </pc:graphicFrameChg>
        <pc:picChg chg="del">
          <ac:chgData name="Rajorshi Biswas" userId="13142dca-a5ef-41c4-97fb-2a21b1d61c2b" providerId="ADAL" clId="{B9DF52A5-58C6-4703-874F-60B0731AE3A4}" dt="2019-04-17T06:30:44.476" v="99" actId="478"/>
          <ac:picMkLst>
            <pc:docMk/>
            <pc:sldMk cId="741520074" sldId="674"/>
            <ac:picMk id="2" creationId="{6EBC4BC1-65F2-4A20-A702-C10FDF6F864B}"/>
          </ac:picMkLst>
        </pc:picChg>
        <pc:cxnChg chg="add mod">
          <ac:chgData name="Rajorshi Biswas" userId="13142dca-a5ef-41c4-97fb-2a21b1d61c2b" providerId="ADAL" clId="{B9DF52A5-58C6-4703-874F-60B0731AE3A4}" dt="2019-04-17T07:10:38.448" v="1067" actId="1038"/>
          <ac:cxnSpMkLst>
            <pc:docMk/>
            <pc:sldMk cId="741520074" sldId="674"/>
            <ac:cxnSpMk id="14" creationId="{01567016-224C-4026-B62D-29A52169413E}"/>
          </ac:cxnSpMkLst>
        </pc:cxnChg>
        <pc:cxnChg chg="add mod">
          <ac:chgData name="Rajorshi Biswas" userId="13142dca-a5ef-41c4-97fb-2a21b1d61c2b" providerId="ADAL" clId="{B9DF52A5-58C6-4703-874F-60B0731AE3A4}" dt="2019-04-17T07:06:04.003" v="1026" actId="11529"/>
          <ac:cxnSpMkLst>
            <pc:docMk/>
            <pc:sldMk cId="741520074" sldId="674"/>
            <ac:cxnSpMk id="14337" creationId="{D7E948F4-A772-46F1-8559-DEBE065247C7}"/>
          </ac:cxnSpMkLst>
        </pc:cxnChg>
        <pc:cxnChg chg="add mod">
          <ac:chgData name="Rajorshi Biswas" userId="13142dca-a5ef-41c4-97fb-2a21b1d61c2b" providerId="ADAL" clId="{B9DF52A5-58C6-4703-874F-60B0731AE3A4}" dt="2019-04-17T07:06:09.452" v="1027" actId="11529"/>
          <ac:cxnSpMkLst>
            <pc:docMk/>
            <pc:sldMk cId="741520074" sldId="674"/>
            <ac:cxnSpMk id="14340" creationId="{A4FC7933-DA59-4A78-A141-8BE580ED98AD}"/>
          </ac:cxnSpMkLst>
        </pc:cxnChg>
      </pc:sldChg>
      <pc:sldChg chg="addSp delSp modSp">
        <pc:chgData name="Rajorshi Biswas" userId="13142dca-a5ef-41c4-97fb-2a21b1d61c2b" providerId="ADAL" clId="{B9DF52A5-58C6-4703-874F-60B0731AE3A4}" dt="2019-04-17T14:31:56.091" v="3017" actId="1076"/>
        <pc:sldMkLst>
          <pc:docMk/>
          <pc:sldMk cId="4053021169" sldId="675"/>
        </pc:sldMkLst>
        <pc:spChg chg="add mod">
          <ac:chgData name="Rajorshi Biswas" userId="13142dca-a5ef-41c4-97fb-2a21b1d61c2b" providerId="ADAL" clId="{B9DF52A5-58C6-4703-874F-60B0731AE3A4}" dt="2019-04-17T08:05:50.616" v="1681" actId="20577"/>
          <ac:spMkLst>
            <pc:docMk/>
            <pc:sldMk cId="4053021169" sldId="675"/>
            <ac:spMk id="5" creationId="{E2951E96-1FC6-4EAF-B581-FAB839CBD351}"/>
          </ac:spMkLst>
        </pc:spChg>
        <pc:spChg chg="add mod">
          <ac:chgData name="Rajorshi Biswas" userId="13142dca-a5ef-41c4-97fb-2a21b1d61c2b" providerId="ADAL" clId="{B9DF52A5-58C6-4703-874F-60B0731AE3A4}" dt="2019-04-17T14:31:56.091" v="3017" actId="1076"/>
          <ac:spMkLst>
            <pc:docMk/>
            <pc:sldMk cId="4053021169" sldId="675"/>
            <ac:spMk id="6" creationId="{18C23075-4ABE-44F9-A625-269196C932C5}"/>
          </ac:spMkLst>
        </pc:spChg>
        <pc:spChg chg="del">
          <ac:chgData name="Rajorshi Biswas" userId="13142dca-a5ef-41c4-97fb-2a21b1d61c2b" providerId="ADAL" clId="{B9DF52A5-58C6-4703-874F-60B0731AE3A4}" dt="2019-04-17T08:04:15.895" v="1523" actId="478"/>
          <ac:spMkLst>
            <pc:docMk/>
            <pc:sldMk cId="4053021169" sldId="675"/>
            <ac:spMk id="10243" creationId="{00000000-0000-0000-0000-000000000000}"/>
          </ac:spMkLst>
        </pc:spChg>
        <pc:spChg chg="mod">
          <ac:chgData name="Rajorshi Biswas" userId="13142dca-a5ef-41c4-97fb-2a21b1d61c2b" providerId="ADAL" clId="{B9DF52A5-58C6-4703-874F-60B0731AE3A4}" dt="2019-04-17T08:04:48.503" v="1587" actId="20577"/>
          <ac:spMkLst>
            <pc:docMk/>
            <pc:sldMk cId="4053021169" sldId="675"/>
            <ac:spMk id="14338" creationId="{00000000-0000-0000-0000-000000000000}"/>
          </ac:spMkLst>
        </pc:spChg>
        <pc:picChg chg="add mod">
          <ac:chgData name="Rajorshi Biswas" userId="13142dca-a5ef-41c4-97fb-2a21b1d61c2b" providerId="ADAL" clId="{B9DF52A5-58C6-4703-874F-60B0731AE3A4}" dt="2019-04-17T14:31:52.590" v="3016" actId="1076"/>
          <ac:picMkLst>
            <pc:docMk/>
            <pc:sldMk cId="4053021169" sldId="675"/>
            <ac:picMk id="3" creationId="{2D6F6FE9-7845-43C3-8523-C5720FB5A1AF}"/>
          </ac:picMkLst>
        </pc:picChg>
      </pc:sldChg>
      <pc:sldChg chg="addSp delSp modSp add">
        <pc:chgData name="Rajorshi Biswas" userId="13142dca-a5ef-41c4-97fb-2a21b1d61c2b" providerId="ADAL" clId="{B9DF52A5-58C6-4703-874F-60B0731AE3A4}" dt="2019-04-17T08:45:15.994" v="2650" actId="20577"/>
        <pc:sldMkLst>
          <pc:docMk/>
          <pc:sldMk cId="2773822929" sldId="681"/>
        </pc:sldMkLst>
        <pc:spChg chg="add mod">
          <ac:chgData name="Rajorshi Biswas" userId="13142dca-a5ef-41c4-97fb-2a21b1d61c2b" providerId="ADAL" clId="{B9DF52A5-58C6-4703-874F-60B0731AE3A4}" dt="2019-04-17T08:40:33.418" v="2498" actId="20577"/>
          <ac:spMkLst>
            <pc:docMk/>
            <pc:sldMk cId="2773822929" sldId="681"/>
            <ac:spMk id="2" creationId="{0C7CF3A1-5079-481E-8F2C-828A80910233}"/>
          </ac:spMkLst>
        </pc:spChg>
        <pc:spChg chg="add mod">
          <ac:chgData name="Rajorshi Biswas" userId="13142dca-a5ef-41c4-97fb-2a21b1d61c2b" providerId="ADAL" clId="{B9DF52A5-58C6-4703-874F-60B0731AE3A4}" dt="2019-04-17T08:40:31.175" v="2497" actId="20577"/>
          <ac:spMkLst>
            <pc:docMk/>
            <pc:sldMk cId="2773822929" sldId="681"/>
            <ac:spMk id="5" creationId="{5680F7FB-876D-4F57-9DC4-21544C5D7152}"/>
          </ac:spMkLst>
        </pc:spChg>
        <pc:spChg chg="add mod">
          <ac:chgData name="Rajorshi Biswas" userId="13142dca-a5ef-41c4-97fb-2a21b1d61c2b" providerId="ADAL" clId="{B9DF52A5-58C6-4703-874F-60B0731AE3A4}" dt="2019-04-17T08:39:39.888" v="2484" actId="14100"/>
          <ac:spMkLst>
            <pc:docMk/>
            <pc:sldMk cId="2773822929" sldId="681"/>
            <ac:spMk id="6" creationId="{EA059051-F45F-41CB-B8B7-DFDA530DC550}"/>
          </ac:spMkLst>
        </pc:spChg>
        <pc:spChg chg="add mod">
          <ac:chgData name="Rajorshi Biswas" userId="13142dca-a5ef-41c4-97fb-2a21b1d61c2b" providerId="ADAL" clId="{B9DF52A5-58C6-4703-874F-60B0731AE3A4}" dt="2019-04-17T08:41:06.600" v="2504" actId="14100"/>
          <ac:spMkLst>
            <pc:docMk/>
            <pc:sldMk cId="2773822929" sldId="681"/>
            <ac:spMk id="7" creationId="{B96A83DE-6302-44E8-A897-375999535968}"/>
          </ac:spMkLst>
        </pc:spChg>
        <pc:spChg chg="add mod">
          <ac:chgData name="Rajorshi Biswas" userId="13142dca-a5ef-41c4-97fb-2a21b1d61c2b" providerId="ADAL" clId="{B9DF52A5-58C6-4703-874F-60B0731AE3A4}" dt="2019-04-17T08:42:10.624" v="2539" actId="1035"/>
          <ac:spMkLst>
            <pc:docMk/>
            <pc:sldMk cId="2773822929" sldId="681"/>
            <ac:spMk id="9" creationId="{1656A54E-A38F-44A1-A196-D0421F5842B0}"/>
          </ac:spMkLst>
        </pc:spChg>
        <pc:spChg chg="add mod">
          <ac:chgData name="Rajorshi Biswas" userId="13142dca-a5ef-41c4-97fb-2a21b1d61c2b" providerId="ADAL" clId="{B9DF52A5-58C6-4703-874F-60B0731AE3A4}" dt="2019-04-17T08:42:10.624" v="2539" actId="1035"/>
          <ac:spMkLst>
            <pc:docMk/>
            <pc:sldMk cId="2773822929" sldId="681"/>
            <ac:spMk id="10" creationId="{F2E8AFC6-F543-449B-9C04-EC7191E75FDE}"/>
          </ac:spMkLst>
        </pc:spChg>
        <pc:spChg chg="add mod">
          <ac:chgData name="Rajorshi Biswas" userId="13142dca-a5ef-41c4-97fb-2a21b1d61c2b" providerId="ADAL" clId="{B9DF52A5-58C6-4703-874F-60B0731AE3A4}" dt="2019-04-17T08:42:10.624" v="2539" actId="1035"/>
          <ac:spMkLst>
            <pc:docMk/>
            <pc:sldMk cId="2773822929" sldId="681"/>
            <ac:spMk id="11" creationId="{A41D714F-3D78-4A8F-9D93-54DC10CD031E}"/>
          </ac:spMkLst>
        </pc:spChg>
        <pc:spChg chg="add mod">
          <ac:chgData name="Rajorshi Biswas" userId="13142dca-a5ef-41c4-97fb-2a21b1d61c2b" providerId="ADAL" clId="{B9DF52A5-58C6-4703-874F-60B0731AE3A4}" dt="2019-04-17T08:42:10.624" v="2539" actId="1035"/>
          <ac:spMkLst>
            <pc:docMk/>
            <pc:sldMk cId="2773822929" sldId="681"/>
            <ac:spMk id="12" creationId="{6C20A1FB-4872-4892-8E09-AAB22B1E30A9}"/>
          </ac:spMkLst>
        </pc:spChg>
        <pc:spChg chg="add mod">
          <ac:chgData name="Rajorshi Biswas" userId="13142dca-a5ef-41c4-97fb-2a21b1d61c2b" providerId="ADAL" clId="{B9DF52A5-58C6-4703-874F-60B0731AE3A4}" dt="2019-04-17T08:42:10.624" v="2539" actId="1035"/>
          <ac:spMkLst>
            <pc:docMk/>
            <pc:sldMk cId="2773822929" sldId="681"/>
            <ac:spMk id="14" creationId="{011F5CBE-1D4F-4845-AA75-90A43FBEF411}"/>
          </ac:spMkLst>
        </pc:spChg>
        <pc:spChg chg="add mod">
          <ac:chgData name="Rajorshi Biswas" userId="13142dca-a5ef-41c4-97fb-2a21b1d61c2b" providerId="ADAL" clId="{B9DF52A5-58C6-4703-874F-60B0731AE3A4}" dt="2019-04-17T08:41:32.336" v="2520" actId="1076"/>
          <ac:spMkLst>
            <pc:docMk/>
            <pc:sldMk cId="2773822929" sldId="681"/>
            <ac:spMk id="15" creationId="{CA0447A1-DF4D-4C8D-93CD-3B7F81FD6035}"/>
          </ac:spMkLst>
        </pc:spChg>
        <pc:spChg chg="add mod">
          <ac:chgData name="Rajorshi Biswas" userId="13142dca-a5ef-41c4-97fb-2a21b1d61c2b" providerId="ADAL" clId="{B9DF52A5-58C6-4703-874F-60B0731AE3A4}" dt="2019-04-17T08:42:10.624" v="2539" actId="1035"/>
          <ac:spMkLst>
            <pc:docMk/>
            <pc:sldMk cId="2773822929" sldId="681"/>
            <ac:spMk id="16" creationId="{E4F451BA-7AF5-4176-B3E6-6F5D4EE59F7A}"/>
          </ac:spMkLst>
        </pc:spChg>
        <pc:spChg chg="add mod">
          <ac:chgData name="Rajorshi Biswas" userId="13142dca-a5ef-41c4-97fb-2a21b1d61c2b" providerId="ADAL" clId="{B9DF52A5-58C6-4703-874F-60B0731AE3A4}" dt="2019-04-17T08:43:31.002" v="2576" actId="20577"/>
          <ac:spMkLst>
            <pc:docMk/>
            <pc:sldMk cId="2773822929" sldId="681"/>
            <ac:spMk id="17" creationId="{872591B6-A143-4933-9045-58FB5A3654EC}"/>
          </ac:spMkLst>
        </pc:spChg>
        <pc:spChg chg="add mod">
          <ac:chgData name="Rajorshi Biswas" userId="13142dca-a5ef-41c4-97fb-2a21b1d61c2b" providerId="ADAL" clId="{B9DF52A5-58C6-4703-874F-60B0731AE3A4}" dt="2019-04-17T08:44:23.233" v="2611" actId="14100"/>
          <ac:spMkLst>
            <pc:docMk/>
            <pc:sldMk cId="2773822929" sldId="681"/>
            <ac:spMk id="24" creationId="{EE29B0FC-348F-4FCE-B1D5-E148B2AE968F}"/>
          </ac:spMkLst>
        </pc:spChg>
        <pc:spChg chg="mod">
          <ac:chgData name="Rajorshi Biswas" userId="13142dca-a5ef-41c4-97fb-2a21b1d61c2b" providerId="ADAL" clId="{B9DF52A5-58C6-4703-874F-60B0731AE3A4}" dt="2019-04-17T08:45:15.994" v="2650" actId="20577"/>
          <ac:spMkLst>
            <pc:docMk/>
            <pc:sldMk cId="2773822929" sldId="681"/>
            <ac:spMk id="10243" creationId="{00000000-0000-0000-0000-000000000000}"/>
          </ac:spMkLst>
        </pc:spChg>
        <pc:spChg chg="mod">
          <ac:chgData name="Rajorshi Biswas" userId="13142dca-a5ef-41c4-97fb-2a21b1d61c2b" providerId="ADAL" clId="{B9DF52A5-58C6-4703-874F-60B0731AE3A4}" dt="2019-04-17T08:33:46.737" v="2265" actId="20577"/>
          <ac:spMkLst>
            <pc:docMk/>
            <pc:sldMk cId="2773822929" sldId="681"/>
            <ac:spMk id="14338" creationId="{00000000-0000-0000-0000-000000000000}"/>
          </ac:spMkLst>
        </pc:spChg>
        <pc:cxnChg chg="add del mod">
          <ac:chgData name="Rajorshi Biswas" userId="13142dca-a5ef-41c4-97fb-2a21b1d61c2b" providerId="ADAL" clId="{B9DF52A5-58C6-4703-874F-60B0731AE3A4}" dt="2019-04-17T08:39:23.522" v="2476" actId="478"/>
          <ac:cxnSpMkLst>
            <pc:docMk/>
            <pc:sldMk cId="2773822929" sldId="681"/>
            <ac:cxnSpMk id="4" creationId="{58465CEB-0EF5-492E-94A5-48159B5AA1EA}"/>
          </ac:cxnSpMkLst>
        </pc:cxnChg>
        <pc:cxnChg chg="add mod">
          <ac:chgData name="Rajorshi Biswas" userId="13142dca-a5ef-41c4-97fb-2a21b1d61c2b" providerId="ADAL" clId="{B9DF52A5-58C6-4703-874F-60B0731AE3A4}" dt="2019-04-17T08:43:31.002" v="2576" actId="20577"/>
          <ac:cxnSpMkLst>
            <pc:docMk/>
            <pc:sldMk cId="2773822929" sldId="681"/>
            <ac:cxnSpMk id="13" creationId="{ED249B40-32E5-4A5E-A3B4-EC21439EB147}"/>
          </ac:cxnSpMkLst>
        </pc:cxnChg>
        <pc:cxnChg chg="add mod">
          <ac:chgData name="Rajorshi Biswas" userId="13142dca-a5ef-41c4-97fb-2a21b1d61c2b" providerId="ADAL" clId="{B9DF52A5-58C6-4703-874F-60B0731AE3A4}" dt="2019-04-17T08:44:33.440" v="2615" actId="14100"/>
          <ac:cxnSpMkLst>
            <pc:docMk/>
            <pc:sldMk cId="2773822929" sldId="681"/>
            <ac:cxnSpMk id="25" creationId="{C3FEE8AF-5DCA-41F5-8A5E-7AC8D8D90CFD}"/>
          </ac:cxnSpMkLst>
        </pc:cxnChg>
      </pc:sldChg>
      <pc:sldChg chg="modSp">
        <pc:chgData name="Rajorshi Biswas" userId="13142dca-a5ef-41c4-97fb-2a21b1d61c2b" providerId="ADAL" clId="{B9DF52A5-58C6-4703-874F-60B0731AE3A4}" dt="2019-04-17T08:30:38.065" v="2210" actId="1076"/>
        <pc:sldMkLst>
          <pc:docMk/>
          <pc:sldMk cId="23111716" sldId="682"/>
        </pc:sldMkLst>
        <pc:spChg chg="mod">
          <ac:chgData name="Rajorshi Biswas" userId="13142dca-a5ef-41c4-97fb-2a21b1d61c2b" providerId="ADAL" clId="{B9DF52A5-58C6-4703-874F-60B0731AE3A4}" dt="2019-04-17T08:30:38.065" v="2210" actId="1076"/>
          <ac:spMkLst>
            <pc:docMk/>
            <pc:sldMk cId="23111716" sldId="682"/>
            <ac:spMk id="10243" creationId="{00000000-0000-0000-0000-000000000000}"/>
          </ac:spMkLst>
        </pc:spChg>
        <pc:spChg chg="mod">
          <ac:chgData name="Rajorshi Biswas" userId="13142dca-a5ef-41c4-97fb-2a21b1d61c2b" providerId="ADAL" clId="{B9DF52A5-58C6-4703-874F-60B0731AE3A4}" dt="2019-04-17T08:27:18.581" v="2008" actId="20577"/>
          <ac:spMkLst>
            <pc:docMk/>
            <pc:sldMk cId="23111716" sldId="682"/>
            <ac:spMk id="14338" creationId="{00000000-0000-0000-0000-000000000000}"/>
          </ac:spMkLst>
        </pc:spChg>
      </pc:sldChg>
      <pc:sldChg chg="addSp delSp modSp add">
        <pc:chgData name="Rajorshi Biswas" userId="13142dca-a5ef-41c4-97fb-2a21b1d61c2b" providerId="ADAL" clId="{B9DF52A5-58C6-4703-874F-60B0731AE3A4}" dt="2019-04-17T09:08:36.519" v="3012" actId="14100"/>
        <pc:sldMkLst>
          <pc:docMk/>
          <pc:sldMk cId="2776301158" sldId="685"/>
        </pc:sldMkLst>
        <pc:spChg chg="del">
          <ac:chgData name="Rajorshi Biswas" userId="13142dca-a5ef-41c4-97fb-2a21b1d61c2b" providerId="ADAL" clId="{B9DF52A5-58C6-4703-874F-60B0731AE3A4}" dt="2019-04-17T08:32:24.516" v="2211" actId="478"/>
          <ac:spMkLst>
            <pc:docMk/>
            <pc:sldMk cId="2776301158" sldId="685"/>
            <ac:spMk id="3" creationId="{24953572-8B88-4FB5-ABA2-ACAD28EEC960}"/>
          </ac:spMkLst>
        </pc:spChg>
        <pc:spChg chg="add mod">
          <ac:chgData name="Rajorshi Biswas" userId="13142dca-a5ef-41c4-97fb-2a21b1d61c2b" providerId="ADAL" clId="{B9DF52A5-58C6-4703-874F-60B0731AE3A4}" dt="2019-04-17T09:08:36.519" v="3012" actId="14100"/>
          <ac:spMkLst>
            <pc:docMk/>
            <pc:sldMk cId="2776301158" sldId="685"/>
            <ac:spMk id="9" creationId="{BCA9104F-42C9-4F30-86AE-6D7D5F9D79C4}"/>
          </ac:spMkLst>
        </pc:spChg>
        <pc:spChg chg="mod">
          <ac:chgData name="Rajorshi Biswas" userId="13142dca-a5ef-41c4-97fb-2a21b1d61c2b" providerId="ADAL" clId="{B9DF52A5-58C6-4703-874F-60B0731AE3A4}" dt="2019-04-17T09:04:05.855" v="2721" actId="14100"/>
          <ac:spMkLst>
            <pc:docMk/>
            <pc:sldMk cId="2776301158" sldId="685"/>
            <ac:spMk id="19" creationId="{E3C63843-0942-4FA7-8668-FEAC02A6B5C8}"/>
          </ac:spMkLst>
        </pc:spChg>
        <pc:spChg chg="mod">
          <ac:chgData name="Rajorshi Biswas" userId="13142dca-a5ef-41c4-97fb-2a21b1d61c2b" providerId="ADAL" clId="{B9DF52A5-58C6-4703-874F-60B0731AE3A4}" dt="2019-04-17T09:08:33.072" v="3011" actId="1076"/>
          <ac:spMkLst>
            <pc:docMk/>
            <pc:sldMk cId="2776301158" sldId="685"/>
            <ac:spMk id="22" creationId="{12ABD045-20A9-409F-9548-96D508E419C5}"/>
          </ac:spMkLst>
        </pc:spChg>
        <pc:spChg chg="mod">
          <ac:chgData name="Rajorshi Biswas" userId="13142dca-a5ef-41c4-97fb-2a21b1d61c2b" providerId="ADAL" clId="{B9DF52A5-58C6-4703-874F-60B0731AE3A4}" dt="2019-04-17T09:07:07.511" v="2918" actId="1076"/>
          <ac:spMkLst>
            <pc:docMk/>
            <pc:sldMk cId="2776301158" sldId="685"/>
            <ac:spMk id="10243" creationId="{00000000-0000-0000-0000-000000000000}"/>
          </ac:spMkLst>
        </pc:spChg>
        <pc:picChg chg="del">
          <ac:chgData name="Rajorshi Biswas" userId="13142dca-a5ef-41c4-97fb-2a21b1d61c2b" providerId="ADAL" clId="{B9DF52A5-58C6-4703-874F-60B0731AE3A4}" dt="2019-04-17T09:03:40.052" v="2712" actId="478"/>
          <ac:picMkLst>
            <pc:docMk/>
            <pc:sldMk cId="2776301158" sldId="685"/>
            <ac:picMk id="2" creationId="{6EBC4BC1-65F2-4A20-A702-C10FDF6F864B}"/>
          </ac:picMkLst>
        </pc:picChg>
        <pc:picChg chg="add mod">
          <ac:chgData name="Rajorshi Biswas" userId="13142dca-a5ef-41c4-97fb-2a21b1d61c2b" providerId="ADAL" clId="{B9DF52A5-58C6-4703-874F-60B0731AE3A4}" dt="2019-04-17T09:03:49.050" v="2715" actId="1076"/>
          <ac:picMkLst>
            <pc:docMk/>
            <pc:sldMk cId="2776301158" sldId="685"/>
            <ac:picMk id="4" creationId="{855BBE6C-C06B-45B5-BDA9-BDBD94D81AF9}"/>
          </ac:picMkLst>
        </pc:picChg>
      </pc:sldChg>
      <pc:sldChg chg="addSp delSp modSp add">
        <pc:chgData name="Rajorshi Biswas" userId="13142dca-a5ef-41c4-97fb-2a21b1d61c2b" providerId="ADAL" clId="{B9DF52A5-58C6-4703-874F-60B0731AE3A4}" dt="2019-04-17T08:46:51.615" v="2710" actId="1076"/>
        <pc:sldMkLst>
          <pc:docMk/>
          <pc:sldMk cId="3047681332" sldId="687"/>
        </pc:sldMkLst>
        <pc:spChg chg="mod">
          <ac:chgData name="Rajorshi Biswas" userId="13142dca-a5ef-41c4-97fb-2a21b1d61c2b" providerId="ADAL" clId="{B9DF52A5-58C6-4703-874F-60B0731AE3A4}" dt="2019-04-17T08:14:48.761" v="1950" actId="14100"/>
          <ac:spMkLst>
            <pc:docMk/>
            <pc:sldMk cId="3047681332" sldId="687"/>
            <ac:spMk id="5" creationId="{E2951E96-1FC6-4EAF-B581-FAB839CBD351}"/>
          </ac:spMkLst>
        </pc:spChg>
        <pc:spChg chg="add mod">
          <ac:chgData name="Rajorshi Biswas" userId="13142dca-a5ef-41c4-97fb-2a21b1d61c2b" providerId="ADAL" clId="{B9DF52A5-58C6-4703-874F-60B0731AE3A4}" dt="2019-04-17T08:14:35.441" v="1949" actId="1076"/>
          <ac:spMkLst>
            <pc:docMk/>
            <pc:sldMk cId="3047681332" sldId="687"/>
            <ac:spMk id="9" creationId="{A1B2EDA2-4971-4F5E-B587-38080FB36F20}"/>
          </ac:spMkLst>
        </pc:spChg>
        <pc:spChg chg="add mod">
          <ac:chgData name="Rajorshi Biswas" userId="13142dca-a5ef-41c4-97fb-2a21b1d61c2b" providerId="ADAL" clId="{B9DF52A5-58C6-4703-874F-60B0731AE3A4}" dt="2019-04-17T08:45:43.961" v="2659" actId="14100"/>
          <ac:spMkLst>
            <pc:docMk/>
            <pc:sldMk cId="3047681332" sldId="687"/>
            <ac:spMk id="10" creationId="{A9C9A72B-18BD-4726-ACFF-376ACAABB051}"/>
          </ac:spMkLst>
        </pc:spChg>
        <pc:spChg chg="add mod">
          <ac:chgData name="Rajorshi Biswas" userId="13142dca-a5ef-41c4-97fb-2a21b1d61c2b" providerId="ADAL" clId="{B9DF52A5-58C6-4703-874F-60B0731AE3A4}" dt="2019-04-17T08:46:51.615" v="2710" actId="1076"/>
          <ac:spMkLst>
            <pc:docMk/>
            <pc:sldMk cId="3047681332" sldId="687"/>
            <ac:spMk id="11" creationId="{44F064B8-2A1A-402A-996E-E3E885BC11FC}"/>
          </ac:spMkLst>
        </pc:spChg>
        <pc:spChg chg="mod">
          <ac:chgData name="Rajorshi Biswas" userId="13142dca-a5ef-41c4-97fb-2a21b1d61c2b" providerId="ADAL" clId="{B9DF52A5-58C6-4703-874F-60B0731AE3A4}" dt="2019-04-17T08:46:25.273" v="2698" actId="20577"/>
          <ac:spMkLst>
            <pc:docMk/>
            <pc:sldMk cId="3047681332" sldId="687"/>
            <ac:spMk id="14338" creationId="{00000000-0000-0000-0000-000000000000}"/>
          </ac:spMkLst>
        </pc:spChg>
        <pc:picChg chg="del">
          <ac:chgData name="Rajorshi Biswas" userId="13142dca-a5ef-41c4-97fb-2a21b1d61c2b" providerId="ADAL" clId="{B9DF52A5-58C6-4703-874F-60B0731AE3A4}" dt="2019-04-17T08:11:51.185" v="1766" actId="478"/>
          <ac:picMkLst>
            <pc:docMk/>
            <pc:sldMk cId="3047681332" sldId="687"/>
            <ac:picMk id="3" creationId="{2D6F6FE9-7845-43C3-8523-C5720FB5A1AF}"/>
          </ac:picMkLst>
        </pc:picChg>
        <pc:picChg chg="add mod">
          <ac:chgData name="Rajorshi Biswas" userId="13142dca-a5ef-41c4-97fb-2a21b1d61c2b" providerId="ADAL" clId="{B9DF52A5-58C6-4703-874F-60B0731AE3A4}" dt="2019-04-17T08:14:27.271" v="1946" actId="1036"/>
          <ac:picMkLst>
            <pc:docMk/>
            <pc:sldMk cId="3047681332" sldId="687"/>
            <ac:picMk id="4" creationId="{B4D4F247-7C6E-436E-B61D-BC4F897E29C1}"/>
          </ac:picMkLst>
        </pc:picChg>
        <pc:picChg chg="add mod">
          <ac:chgData name="Rajorshi Biswas" userId="13142dca-a5ef-41c4-97fb-2a21b1d61c2b" providerId="ADAL" clId="{B9DF52A5-58C6-4703-874F-60B0731AE3A4}" dt="2019-04-17T08:14:27.271" v="1946" actId="1036"/>
          <ac:picMkLst>
            <pc:docMk/>
            <pc:sldMk cId="3047681332" sldId="687"/>
            <ac:picMk id="7" creationId="{0DFCCE1B-39A5-448D-A3D2-02E7AEFC9CFB}"/>
          </ac:picMkLst>
        </pc:picChg>
      </pc:sldChg>
    </pc:docChg>
  </pc:docChgLst>
  <pc:docChgLst>
    <pc:chgData name="Rajorshi Biswas" userId="13142dca-a5ef-41c4-97fb-2a21b1d61c2b" providerId="ADAL" clId="{27000DD0-528E-451E-B8B9-6A8B4488EF7E}"/>
    <pc:docChg chg="undo custSel modSld">
      <pc:chgData name="Rajorshi Biswas" userId="13142dca-a5ef-41c4-97fb-2a21b1d61c2b" providerId="ADAL" clId="{27000DD0-528E-451E-B8B9-6A8B4488EF7E}" dt="2019-04-23T19:59:27.698" v="399" actId="20577"/>
      <pc:docMkLst>
        <pc:docMk/>
      </pc:docMkLst>
      <pc:sldChg chg="modNotesTx">
        <pc:chgData name="Rajorshi Biswas" userId="13142dca-a5ef-41c4-97fb-2a21b1d61c2b" providerId="ADAL" clId="{27000DD0-528E-451E-B8B9-6A8B4488EF7E}" dt="2019-04-23T19:59:27.698" v="399" actId="20577"/>
        <pc:sldMkLst>
          <pc:docMk/>
          <pc:sldMk cId="2987305578" sldId="656"/>
        </pc:sldMkLst>
      </pc:sldChg>
      <pc:sldChg chg="modSp modNotesTx">
        <pc:chgData name="Rajorshi Biswas" userId="13142dca-a5ef-41c4-97fb-2a21b1d61c2b" providerId="ADAL" clId="{27000DD0-528E-451E-B8B9-6A8B4488EF7E}" dt="2019-04-23T19:59:01.314" v="335" actId="20577"/>
        <pc:sldMkLst>
          <pc:docMk/>
          <pc:sldMk cId="478424255" sldId="672"/>
        </pc:sldMkLst>
        <pc:spChg chg="mod">
          <ac:chgData name="Rajorshi Biswas" userId="13142dca-a5ef-41c4-97fb-2a21b1d61c2b" providerId="ADAL" clId="{27000DD0-528E-451E-B8B9-6A8B4488EF7E}" dt="2019-04-23T19:56:43.055" v="56" actId="20577"/>
          <ac:spMkLst>
            <pc:docMk/>
            <pc:sldMk cId="478424255" sldId="672"/>
            <ac:spMk id="10243" creationId="{00000000-0000-0000-0000-000000000000}"/>
          </ac:spMkLst>
        </pc:spChg>
      </pc:sldChg>
      <pc:sldChg chg="addSp modSp">
        <pc:chgData name="Rajorshi Biswas" userId="13142dca-a5ef-41c4-97fb-2a21b1d61c2b" providerId="ADAL" clId="{27000DD0-528E-451E-B8B9-6A8B4488EF7E}" dt="2019-04-23T19:26:06.295" v="34" actId="1076"/>
        <pc:sldMkLst>
          <pc:docMk/>
          <pc:sldMk cId="3606650877" sldId="688"/>
        </pc:sldMkLst>
        <pc:spChg chg="add mod">
          <ac:chgData name="Rajorshi Biswas" userId="13142dca-a5ef-41c4-97fb-2a21b1d61c2b" providerId="ADAL" clId="{27000DD0-528E-451E-B8B9-6A8B4488EF7E}" dt="2019-04-23T19:26:06.295" v="34" actId="1076"/>
          <ac:spMkLst>
            <pc:docMk/>
            <pc:sldMk cId="3606650877" sldId="688"/>
            <ac:spMk id="9" creationId="{549A2AB7-2CB7-45DE-A77F-2FEC36621EA5}"/>
          </ac:spMkLst>
        </pc:spChg>
      </pc:sldChg>
    </pc:docChg>
  </pc:docChgLst>
  <pc:docChgLst>
    <pc:chgData name="Rajorshi Biswas" userId="13142dca-a5ef-41c4-97fb-2a21b1d61c2b" providerId="ADAL" clId="{7D65F0D7-7104-4855-88C9-A144FD5491FF}"/>
    <pc:docChg chg="undo custSel addSld delSld modSld">
      <pc:chgData name="Rajorshi Biswas" userId="13142dca-a5ef-41c4-97fb-2a21b1d61c2b" providerId="ADAL" clId="{7D65F0D7-7104-4855-88C9-A144FD5491FF}" dt="2019-04-15T20:24:27.466" v="2363" actId="20577"/>
      <pc:docMkLst>
        <pc:docMk/>
      </pc:docMkLst>
      <pc:sldChg chg="modSp">
        <pc:chgData name="Rajorshi Biswas" userId="13142dca-a5ef-41c4-97fb-2a21b1d61c2b" providerId="ADAL" clId="{7D65F0D7-7104-4855-88C9-A144FD5491FF}" dt="2019-04-15T14:34:20.872" v="10" actId="20577"/>
        <pc:sldMkLst>
          <pc:docMk/>
          <pc:sldMk cId="0" sldId="256"/>
        </pc:sldMkLst>
        <pc:spChg chg="mod">
          <ac:chgData name="Rajorshi Biswas" userId="13142dca-a5ef-41c4-97fb-2a21b1d61c2b" providerId="ADAL" clId="{7D65F0D7-7104-4855-88C9-A144FD5491FF}" dt="2019-04-15T14:33:30.928" v="0"/>
          <ac:spMkLst>
            <pc:docMk/>
            <pc:sldMk cId="0" sldId="256"/>
            <ac:spMk id="4098" creationId="{00000000-0000-0000-0000-000000000000}"/>
          </ac:spMkLst>
        </pc:spChg>
        <pc:spChg chg="mod">
          <ac:chgData name="Rajorshi Biswas" userId="13142dca-a5ef-41c4-97fb-2a21b1d61c2b" providerId="ADAL" clId="{7D65F0D7-7104-4855-88C9-A144FD5491FF}" dt="2019-04-15T14:34:20.872" v="10" actId="20577"/>
          <ac:spMkLst>
            <pc:docMk/>
            <pc:sldMk cId="0" sldId="256"/>
            <ac:spMk id="6147" creationId="{00000000-0000-0000-0000-000000000000}"/>
          </ac:spMkLst>
        </pc:spChg>
      </pc:sldChg>
      <pc:sldChg chg="addSp delSp modSp add del">
        <pc:chgData name="Rajorshi Biswas" userId="13142dca-a5ef-41c4-97fb-2a21b1d61c2b" providerId="ADAL" clId="{7D65F0D7-7104-4855-88C9-A144FD5491FF}" dt="2019-04-15T17:26:39.426" v="1249" actId="20577"/>
        <pc:sldMkLst>
          <pc:docMk/>
          <pc:sldMk cId="2987305578" sldId="656"/>
        </pc:sldMkLst>
        <pc:spChg chg="add del mod">
          <ac:chgData name="Rajorshi Biswas" userId="13142dca-a5ef-41c4-97fb-2a21b1d61c2b" providerId="ADAL" clId="{7D65F0D7-7104-4855-88C9-A144FD5491FF}" dt="2019-04-15T17:16:28.335" v="904"/>
          <ac:spMkLst>
            <pc:docMk/>
            <pc:sldMk cId="2987305578" sldId="656"/>
            <ac:spMk id="3" creationId="{A7C67BC6-3020-4B69-BFF9-B82FBFFAEA1E}"/>
          </ac:spMkLst>
        </pc:spChg>
        <pc:spChg chg="add del mod">
          <ac:chgData name="Rajorshi Biswas" userId="13142dca-a5ef-41c4-97fb-2a21b1d61c2b" providerId="ADAL" clId="{7D65F0D7-7104-4855-88C9-A144FD5491FF}" dt="2019-04-15T17:15:41.378" v="894" actId="11529"/>
          <ac:spMkLst>
            <pc:docMk/>
            <pc:sldMk cId="2987305578" sldId="656"/>
            <ac:spMk id="4" creationId="{58880339-2DA4-4C9D-9FCC-BF3D68034EF7}"/>
          </ac:spMkLst>
        </pc:spChg>
        <pc:spChg chg="add del mod">
          <ac:chgData name="Rajorshi Biswas" userId="13142dca-a5ef-41c4-97fb-2a21b1d61c2b" providerId="ADAL" clId="{7D65F0D7-7104-4855-88C9-A144FD5491FF}" dt="2019-04-15T17:16:28.335" v="904"/>
          <ac:spMkLst>
            <pc:docMk/>
            <pc:sldMk cId="2987305578" sldId="656"/>
            <ac:spMk id="5" creationId="{375444B2-68EA-41CE-9D4C-BADC65BC30F6}"/>
          </ac:spMkLst>
        </pc:spChg>
        <pc:spChg chg="mod">
          <ac:chgData name="Rajorshi Biswas" userId="13142dca-a5ef-41c4-97fb-2a21b1d61c2b" providerId="ADAL" clId="{7D65F0D7-7104-4855-88C9-A144FD5491FF}" dt="2019-04-15T17:04:58.497" v="804" actId="20577"/>
          <ac:spMkLst>
            <pc:docMk/>
            <pc:sldMk cId="2987305578" sldId="656"/>
            <ac:spMk id="7" creationId="{8A7E712A-D59D-455D-890D-87516257EBE0}"/>
          </ac:spMkLst>
        </pc:spChg>
        <pc:spChg chg="add del mod">
          <ac:chgData name="Rajorshi Biswas" userId="13142dca-a5ef-41c4-97fb-2a21b1d61c2b" providerId="ADAL" clId="{7D65F0D7-7104-4855-88C9-A144FD5491FF}" dt="2019-04-15T17:16:28.335" v="904"/>
          <ac:spMkLst>
            <pc:docMk/>
            <pc:sldMk cId="2987305578" sldId="656"/>
            <ac:spMk id="9" creationId="{10CFAFB0-9877-4237-9C58-60219AD7D487}"/>
          </ac:spMkLst>
        </pc:spChg>
        <pc:spChg chg="mod">
          <ac:chgData name="Rajorshi Biswas" userId="13142dca-a5ef-41c4-97fb-2a21b1d61c2b" providerId="ADAL" clId="{7D65F0D7-7104-4855-88C9-A144FD5491FF}" dt="2019-04-15T17:19:13.662" v="993" actId="1076"/>
          <ac:spMkLst>
            <pc:docMk/>
            <pc:sldMk cId="2987305578" sldId="656"/>
            <ac:spMk id="10" creationId="{96028EE1-CCBC-4F82-ADFE-66E108630595}"/>
          </ac:spMkLst>
        </pc:spChg>
        <pc:spChg chg="add del mod">
          <ac:chgData name="Rajorshi Biswas" userId="13142dca-a5ef-41c4-97fb-2a21b1d61c2b" providerId="ADAL" clId="{7D65F0D7-7104-4855-88C9-A144FD5491FF}" dt="2019-04-15T17:16:28.335" v="904"/>
          <ac:spMkLst>
            <pc:docMk/>
            <pc:sldMk cId="2987305578" sldId="656"/>
            <ac:spMk id="12" creationId="{66A06C8C-6D27-4E49-813C-182A1DF1DAFC}"/>
          </ac:spMkLst>
        </pc:spChg>
        <pc:spChg chg="add mod topLvl">
          <ac:chgData name="Rajorshi Biswas" userId="13142dca-a5ef-41c4-97fb-2a21b1d61c2b" providerId="ADAL" clId="{7D65F0D7-7104-4855-88C9-A144FD5491FF}" dt="2019-04-15T17:19:06.813" v="991" actId="164"/>
          <ac:spMkLst>
            <pc:docMk/>
            <pc:sldMk cId="2987305578" sldId="656"/>
            <ac:spMk id="13" creationId="{6DDF5A7E-53A3-4D07-89A8-AB83E9E63519}"/>
          </ac:spMkLst>
        </pc:spChg>
        <pc:spChg chg="add mod topLvl">
          <ac:chgData name="Rajorshi Biswas" userId="13142dca-a5ef-41c4-97fb-2a21b1d61c2b" providerId="ADAL" clId="{7D65F0D7-7104-4855-88C9-A144FD5491FF}" dt="2019-04-15T17:19:06.813" v="991" actId="164"/>
          <ac:spMkLst>
            <pc:docMk/>
            <pc:sldMk cId="2987305578" sldId="656"/>
            <ac:spMk id="14" creationId="{4DDBC334-3630-4A7C-BF36-7D41DF06259D}"/>
          </ac:spMkLst>
        </pc:spChg>
        <pc:spChg chg="add mod topLvl">
          <ac:chgData name="Rajorshi Biswas" userId="13142dca-a5ef-41c4-97fb-2a21b1d61c2b" providerId="ADAL" clId="{7D65F0D7-7104-4855-88C9-A144FD5491FF}" dt="2019-04-15T17:19:06.813" v="991" actId="164"/>
          <ac:spMkLst>
            <pc:docMk/>
            <pc:sldMk cId="2987305578" sldId="656"/>
            <ac:spMk id="15" creationId="{A3FCC10D-D0D0-4582-8417-FE882B7184EB}"/>
          </ac:spMkLst>
        </pc:spChg>
        <pc:spChg chg="add mod topLvl">
          <ac:chgData name="Rajorshi Biswas" userId="13142dca-a5ef-41c4-97fb-2a21b1d61c2b" providerId="ADAL" clId="{7D65F0D7-7104-4855-88C9-A144FD5491FF}" dt="2019-04-15T17:19:06.813" v="991" actId="164"/>
          <ac:spMkLst>
            <pc:docMk/>
            <pc:sldMk cId="2987305578" sldId="656"/>
            <ac:spMk id="16" creationId="{DAB0B9EA-F451-4F8D-89E3-991C83A2F183}"/>
          </ac:spMkLst>
        </pc:spChg>
        <pc:spChg chg="add mod">
          <ac:chgData name="Rajorshi Biswas" userId="13142dca-a5ef-41c4-97fb-2a21b1d61c2b" providerId="ADAL" clId="{7D65F0D7-7104-4855-88C9-A144FD5491FF}" dt="2019-04-15T17:19:06.813" v="991" actId="164"/>
          <ac:spMkLst>
            <pc:docMk/>
            <pc:sldMk cId="2987305578" sldId="656"/>
            <ac:spMk id="17" creationId="{ACA32538-AD72-45E1-87C8-8E9081A7BE29}"/>
          </ac:spMkLst>
        </pc:spChg>
        <pc:spChg chg="add mod">
          <ac:chgData name="Rajorshi Biswas" userId="13142dca-a5ef-41c4-97fb-2a21b1d61c2b" providerId="ADAL" clId="{7D65F0D7-7104-4855-88C9-A144FD5491FF}" dt="2019-04-15T17:19:06.813" v="991" actId="164"/>
          <ac:spMkLst>
            <pc:docMk/>
            <pc:sldMk cId="2987305578" sldId="656"/>
            <ac:spMk id="19" creationId="{B23AC50F-597B-418A-A85F-386437D0FE1C}"/>
          </ac:spMkLst>
        </pc:spChg>
        <pc:spChg chg="mod">
          <ac:chgData name="Rajorshi Biswas" userId="13142dca-a5ef-41c4-97fb-2a21b1d61c2b" providerId="ADAL" clId="{7D65F0D7-7104-4855-88C9-A144FD5491FF}" dt="2019-04-15T17:17:59.029" v="933" actId="14100"/>
          <ac:spMkLst>
            <pc:docMk/>
            <pc:sldMk cId="2987305578" sldId="656"/>
            <ac:spMk id="14338" creationId="{00000000-0000-0000-0000-000000000000}"/>
          </ac:spMkLst>
        </pc:spChg>
        <pc:grpChg chg="add del mod">
          <ac:chgData name="Rajorshi Biswas" userId="13142dca-a5ef-41c4-97fb-2a21b1d61c2b" providerId="ADAL" clId="{7D65F0D7-7104-4855-88C9-A144FD5491FF}" dt="2019-04-15T17:17:08.798" v="928" actId="165"/>
          <ac:grpSpMkLst>
            <pc:docMk/>
            <pc:sldMk cId="2987305578" sldId="656"/>
            <ac:grpSpMk id="11" creationId="{57D67C97-747F-4D6E-A750-AE97053A77DC}"/>
          </ac:grpSpMkLst>
        </pc:grpChg>
        <pc:grpChg chg="add mod">
          <ac:chgData name="Rajorshi Biswas" userId="13142dca-a5ef-41c4-97fb-2a21b1d61c2b" providerId="ADAL" clId="{7D65F0D7-7104-4855-88C9-A144FD5491FF}" dt="2019-04-15T17:19:18.662" v="994" actId="1076"/>
          <ac:grpSpMkLst>
            <pc:docMk/>
            <pc:sldMk cId="2987305578" sldId="656"/>
            <ac:grpSpMk id="18" creationId="{11D66706-E049-4B71-9EB0-DAD227BF987E}"/>
          </ac:grpSpMkLst>
        </pc:grpChg>
        <pc:graphicFrameChg chg="mod modGraphic">
          <ac:chgData name="Rajorshi Biswas" userId="13142dca-a5ef-41c4-97fb-2a21b1d61c2b" providerId="ADAL" clId="{7D65F0D7-7104-4855-88C9-A144FD5491FF}" dt="2019-04-15T17:26:39.426" v="1249" actId="20577"/>
          <ac:graphicFrameMkLst>
            <pc:docMk/>
            <pc:sldMk cId="2987305578" sldId="656"/>
            <ac:graphicFrameMk id="2" creationId="{8940D85C-8342-4279-9323-015BF76F5D19}"/>
          </ac:graphicFrameMkLst>
        </pc:graphicFrameChg>
        <pc:picChg chg="del">
          <ac:chgData name="Rajorshi Biswas" userId="13142dca-a5ef-41c4-97fb-2a21b1d61c2b" providerId="ADAL" clId="{7D65F0D7-7104-4855-88C9-A144FD5491FF}" dt="2019-04-15T17:01:41.176" v="679" actId="478"/>
          <ac:picMkLst>
            <pc:docMk/>
            <pc:sldMk cId="2987305578" sldId="656"/>
            <ac:picMk id="6" creationId="{1C2AE591-27CA-486F-8BFE-6508D9C50216}"/>
          </ac:picMkLst>
        </pc:picChg>
        <pc:picChg chg="del">
          <ac:chgData name="Rajorshi Biswas" userId="13142dca-a5ef-41c4-97fb-2a21b1d61c2b" providerId="ADAL" clId="{7D65F0D7-7104-4855-88C9-A144FD5491FF}" dt="2019-04-15T17:03:05.853" v="783" actId="478"/>
          <ac:picMkLst>
            <pc:docMk/>
            <pc:sldMk cId="2987305578" sldId="656"/>
            <ac:picMk id="8" creationId="{D97086F7-5C5D-4DF0-8D75-625F247E39F0}"/>
          </ac:picMkLst>
        </pc:picChg>
      </pc:sldChg>
      <pc:sldChg chg="addSp delSp modSp">
        <pc:chgData name="Rajorshi Biswas" userId="13142dca-a5ef-41c4-97fb-2a21b1d61c2b" providerId="ADAL" clId="{7D65F0D7-7104-4855-88C9-A144FD5491FF}" dt="2019-04-15T17:32:54.944" v="1302" actId="164"/>
        <pc:sldMkLst>
          <pc:docMk/>
          <pc:sldMk cId="478424255" sldId="672"/>
        </pc:sldMkLst>
        <pc:spChg chg="add del mod">
          <ac:chgData name="Rajorshi Biswas" userId="13142dca-a5ef-41c4-97fb-2a21b1d61c2b" providerId="ADAL" clId="{7D65F0D7-7104-4855-88C9-A144FD5491FF}" dt="2019-04-15T14:46:56.089" v="72" actId="478"/>
          <ac:spMkLst>
            <pc:docMk/>
            <pc:sldMk cId="478424255" sldId="672"/>
            <ac:spMk id="2" creationId="{3F2B9531-484B-44FF-842E-066C0853E7F3}"/>
          </ac:spMkLst>
        </pc:spChg>
        <pc:spChg chg="del">
          <ac:chgData name="Rajorshi Biswas" userId="13142dca-a5ef-41c4-97fb-2a21b1d61c2b" providerId="ADAL" clId="{7D65F0D7-7104-4855-88C9-A144FD5491FF}" dt="2019-04-15T14:38:02.334" v="24" actId="478"/>
          <ac:spMkLst>
            <pc:docMk/>
            <pc:sldMk cId="478424255" sldId="672"/>
            <ac:spMk id="3" creationId="{78E6E90A-DB2E-4533-80DB-E7F883B8ABD9}"/>
          </ac:spMkLst>
        </pc:spChg>
        <pc:spChg chg="del">
          <ac:chgData name="Rajorshi Biswas" userId="13142dca-a5ef-41c4-97fb-2a21b1d61c2b" providerId="ADAL" clId="{7D65F0D7-7104-4855-88C9-A144FD5491FF}" dt="2019-04-15T14:38:02.334" v="24" actId="478"/>
          <ac:spMkLst>
            <pc:docMk/>
            <pc:sldMk cId="478424255" sldId="672"/>
            <ac:spMk id="6" creationId="{1CEE039E-9D54-469B-AF1A-772D9C79BD2D}"/>
          </ac:spMkLst>
        </pc:spChg>
        <pc:spChg chg="add mod">
          <ac:chgData name="Rajorshi Biswas" userId="13142dca-a5ef-41c4-97fb-2a21b1d61c2b" providerId="ADAL" clId="{7D65F0D7-7104-4855-88C9-A144FD5491FF}" dt="2019-04-15T17:32:54.944" v="1302" actId="164"/>
          <ac:spMkLst>
            <pc:docMk/>
            <pc:sldMk cId="478424255" sldId="672"/>
            <ac:spMk id="12" creationId="{D30C2A74-DA60-4853-915F-8829527FC878}"/>
          </ac:spMkLst>
        </pc:spChg>
        <pc:spChg chg="add mod">
          <ac:chgData name="Rajorshi Biswas" userId="13142dca-a5ef-41c4-97fb-2a21b1d61c2b" providerId="ADAL" clId="{7D65F0D7-7104-4855-88C9-A144FD5491FF}" dt="2019-04-15T16:17:30.651" v="677" actId="14100"/>
          <ac:spMkLst>
            <pc:docMk/>
            <pc:sldMk cId="478424255" sldId="672"/>
            <ac:spMk id="16" creationId="{0A89BAE3-93B1-4DF7-B0C7-788882B5271C}"/>
          </ac:spMkLst>
        </pc:spChg>
        <pc:spChg chg="add mod">
          <ac:chgData name="Rajorshi Biswas" userId="13142dca-a5ef-41c4-97fb-2a21b1d61c2b" providerId="ADAL" clId="{7D65F0D7-7104-4855-88C9-A144FD5491FF}" dt="2019-04-15T17:32:54.944" v="1302" actId="164"/>
          <ac:spMkLst>
            <pc:docMk/>
            <pc:sldMk cId="478424255" sldId="672"/>
            <ac:spMk id="19" creationId="{80B01143-69B6-4109-9DFB-184ECD6C2F4F}"/>
          </ac:spMkLst>
        </pc:spChg>
        <pc:spChg chg="del">
          <ac:chgData name="Rajorshi Biswas" userId="13142dca-a5ef-41c4-97fb-2a21b1d61c2b" providerId="ADAL" clId="{7D65F0D7-7104-4855-88C9-A144FD5491FF}" dt="2019-04-15T14:38:02.334" v="24" actId="478"/>
          <ac:spMkLst>
            <pc:docMk/>
            <pc:sldMk cId="478424255" sldId="672"/>
            <ac:spMk id="24" creationId="{877E2328-AA26-4964-BD21-DBBAE2555732}"/>
          </ac:spMkLst>
        </pc:spChg>
        <pc:spChg chg="del">
          <ac:chgData name="Rajorshi Biswas" userId="13142dca-a5ef-41c4-97fb-2a21b1d61c2b" providerId="ADAL" clId="{7D65F0D7-7104-4855-88C9-A144FD5491FF}" dt="2019-04-15T14:38:02.334" v="24" actId="478"/>
          <ac:spMkLst>
            <pc:docMk/>
            <pc:sldMk cId="478424255" sldId="672"/>
            <ac:spMk id="26" creationId="{9B9C0361-3426-42C6-8DAD-448B28A1B517}"/>
          </ac:spMkLst>
        </pc:spChg>
        <pc:spChg chg="del">
          <ac:chgData name="Rajorshi Biswas" userId="13142dca-a5ef-41c4-97fb-2a21b1d61c2b" providerId="ADAL" clId="{7D65F0D7-7104-4855-88C9-A144FD5491FF}" dt="2019-04-15T14:38:02.334" v="24" actId="478"/>
          <ac:spMkLst>
            <pc:docMk/>
            <pc:sldMk cId="478424255" sldId="672"/>
            <ac:spMk id="33" creationId="{11DE2735-2592-4A9B-8BA1-5CCC4939A377}"/>
          </ac:spMkLst>
        </pc:spChg>
        <pc:spChg chg="del">
          <ac:chgData name="Rajorshi Biswas" userId="13142dca-a5ef-41c4-97fb-2a21b1d61c2b" providerId="ADAL" clId="{7D65F0D7-7104-4855-88C9-A144FD5491FF}" dt="2019-04-15T14:38:02.334" v="24" actId="478"/>
          <ac:spMkLst>
            <pc:docMk/>
            <pc:sldMk cId="478424255" sldId="672"/>
            <ac:spMk id="34" creationId="{8EB6C78C-B4D3-464D-B24A-B2E4F2F7B6FF}"/>
          </ac:spMkLst>
        </pc:spChg>
        <pc:spChg chg="add mod">
          <ac:chgData name="Rajorshi Biswas" userId="13142dca-a5ef-41c4-97fb-2a21b1d61c2b" providerId="ADAL" clId="{7D65F0D7-7104-4855-88C9-A144FD5491FF}" dt="2019-04-15T15:59:49.433" v="492" actId="1035"/>
          <ac:spMkLst>
            <pc:docMk/>
            <pc:sldMk cId="478424255" sldId="672"/>
            <ac:spMk id="58" creationId="{39BF801F-8433-4102-A899-EEB3A540FFED}"/>
          </ac:spMkLst>
        </pc:spChg>
        <pc:spChg chg="add mod">
          <ac:chgData name="Rajorshi Biswas" userId="13142dca-a5ef-41c4-97fb-2a21b1d61c2b" providerId="ADAL" clId="{7D65F0D7-7104-4855-88C9-A144FD5491FF}" dt="2019-04-15T16:08:37.530" v="600" actId="1035"/>
          <ac:spMkLst>
            <pc:docMk/>
            <pc:sldMk cId="478424255" sldId="672"/>
            <ac:spMk id="59" creationId="{25D9934E-0F31-4998-B7FF-EACC6AB7374C}"/>
          </ac:spMkLst>
        </pc:spChg>
        <pc:spChg chg="add mod">
          <ac:chgData name="Rajorshi Biswas" userId="13142dca-a5ef-41c4-97fb-2a21b1d61c2b" providerId="ADAL" clId="{7D65F0D7-7104-4855-88C9-A144FD5491FF}" dt="2019-04-15T16:08:37.530" v="600" actId="1035"/>
          <ac:spMkLst>
            <pc:docMk/>
            <pc:sldMk cId="478424255" sldId="672"/>
            <ac:spMk id="61" creationId="{C5DA011E-334B-4305-8891-4812EBEAEEBA}"/>
          </ac:spMkLst>
        </pc:spChg>
        <pc:spChg chg="add mod">
          <ac:chgData name="Rajorshi Biswas" userId="13142dca-a5ef-41c4-97fb-2a21b1d61c2b" providerId="ADAL" clId="{7D65F0D7-7104-4855-88C9-A144FD5491FF}" dt="2019-04-15T17:32:54.944" v="1302" actId="164"/>
          <ac:spMkLst>
            <pc:docMk/>
            <pc:sldMk cId="478424255" sldId="672"/>
            <ac:spMk id="62" creationId="{29AB9E15-8E68-46D3-845F-1FE584309BEF}"/>
          </ac:spMkLst>
        </pc:spChg>
        <pc:spChg chg="add mod">
          <ac:chgData name="Rajorshi Biswas" userId="13142dca-a5ef-41c4-97fb-2a21b1d61c2b" providerId="ADAL" clId="{7D65F0D7-7104-4855-88C9-A144FD5491FF}" dt="2019-04-15T17:32:54.944" v="1302" actId="164"/>
          <ac:spMkLst>
            <pc:docMk/>
            <pc:sldMk cId="478424255" sldId="672"/>
            <ac:spMk id="63" creationId="{777441E7-E322-4E4F-852C-6A752E1FF696}"/>
          </ac:spMkLst>
        </pc:spChg>
        <pc:spChg chg="add mod">
          <ac:chgData name="Rajorshi Biswas" userId="13142dca-a5ef-41c4-97fb-2a21b1d61c2b" providerId="ADAL" clId="{7D65F0D7-7104-4855-88C9-A144FD5491FF}" dt="2019-04-15T17:32:54.944" v="1302" actId="164"/>
          <ac:spMkLst>
            <pc:docMk/>
            <pc:sldMk cId="478424255" sldId="672"/>
            <ac:spMk id="64" creationId="{39C254EC-EBCF-4478-9FA2-B735A58D5152}"/>
          </ac:spMkLst>
        </pc:spChg>
        <pc:spChg chg="add mod">
          <ac:chgData name="Rajorshi Biswas" userId="13142dca-a5ef-41c4-97fb-2a21b1d61c2b" providerId="ADAL" clId="{7D65F0D7-7104-4855-88C9-A144FD5491FF}" dt="2019-04-15T17:32:54.944" v="1302" actId="164"/>
          <ac:spMkLst>
            <pc:docMk/>
            <pc:sldMk cId="478424255" sldId="672"/>
            <ac:spMk id="65" creationId="{6C15F3F7-5BAF-4A52-88AB-34CDBEF1CD30}"/>
          </ac:spMkLst>
        </pc:spChg>
        <pc:spChg chg="add mod">
          <ac:chgData name="Rajorshi Biswas" userId="13142dca-a5ef-41c4-97fb-2a21b1d61c2b" providerId="ADAL" clId="{7D65F0D7-7104-4855-88C9-A144FD5491FF}" dt="2019-04-15T17:32:54.944" v="1302" actId="164"/>
          <ac:spMkLst>
            <pc:docMk/>
            <pc:sldMk cId="478424255" sldId="672"/>
            <ac:spMk id="66" creationId="{AB2CB591-D920-4462-892E-BFFF2E02751F}"/>
          </ac:spMkLst>
        </pc:spChg>
        <pc:spChg chg="add mod">
          <ac:chgData name="Rajorshi Biswas" userId="13142dca-a5ef-41c4-97fb-2a21b1d61c2b" providerId="ADAL" clId="{7D65F0D7-7104-4855-88C9-A144FD5491FF}" dt="2019-04-15T17:32:54.944" v="1302" actId="164"/>
          <ac:spMkLst>
            <pc:docMk/>
            <pc:sldMk cId="478424255" sldId="672"/>
            <ac:spMk id="67" creationId="{DB1A1CC3-B48D-407C-B367-E0576C80DC94}"/>
          </ac:spMkLst>
        </pc:spChg>
        <pc:spChg chg="add mod">
          <ac:chgData name="Rajorshi Biswas" userId="13142dca-a5ef-41c4-97fb-2a21b1d61c2b" providerId="ADAL" clId="{7D65F0D7-7104-4855-88C9-A144FD5491FF}" dt="2019-04-15T16:10:31.130" v="635" actId="1076"/>
          <ac:spMkLst>
            <pc:docMk/>
            <pc:sldMk cId="478424255" sldId="672"/>
            <ac:spMk id="68" creationId="{72A0C659-EB98-445F-9E0B-0B42CEA74E96}"/>
          </ac:spMkLst>
        </pc:spChg>
        <pc:spChg chg="add mod">
          <ac:chgData name="Rajorshi Biswas" userId="13142dca-a5ef-41c4-97fb-2a21b1d61c2b" providerId="ADAL" clId="{7D65F0D7-7104-4855-88C9-A144FD5491FF}" dt="2019-04-15T16:10:38.194" v="637" actId="1076"/>
          <ac:spMkLst>
            <pc:docMk/>
            <pc:sldMk cId="478424255" sldId="672"/>
            <ac:spMk id="69" creationId="{15C54A56-2A46-4DB7-A46D-EA100D556722}"/>
          </ac:spMkLst>
        </pc:spChg>
        <pc:spChg chg="add mod">
          <ac:chgData name="Rajorshi Biswas" userId="13142dca-a5ef-41c4-97fb-2a21b1d61c2b" providerId="ADAL" clId="{7D65F0D7-7104-4855-88C9-A144FD5491FF}" dt="2019-04-15T16:10:42.433" v="639" actId="1076"/>
          <ac:spMkLst>
            <pc:docMk/>
            <pc:sldMk cId="478424255" sldId="672"/>
            <ac:spMk id="70" creationId="{FE7C5971-CA7E-461B-8113-D7644B738411}"/>
          </ac:spMkLst>
        </pc:spChg>
        <pc:spChg chg="add mod">
          <ac:chgData name="Rajorshi Biswas" userId="13142dca-a5ef-41c4-97fb-2a21b1d61c2b" providerId="ADAL" clId="{7D65F0D7-7104-4855-88C9-A144FD5491FF}" dt="2019-04-15T16:10:46.146" v="641" actId="1076"/>
          <ac:spMkLst>
            <pc:docMk/>
            <pc:sldMk cId="478424255" sldId="672"/>
            <ac:spMk id="71" creationId="{C8C583FA-A3A9-4CB6-A3F2-6B5D52855A37}"/>
          </ac:spMkLst>
        </pc:spChg>
        <pc:spChg chg="add mod">
          <ac:chgData name="Rajorshi Biswas" userId="13142dca-a5ef-41c4-97fb-2a21b1d61c2b" providerId="ADAL" clId="{7D65F0D7-7104-4855-88C9-A144FD5491FF}" dt="2019-04-15T16:10:53.120" v="644" actId="20577"/>
          <ac:spMkLst>
            <pc:docMk/>
            <pc:sldMk cId="478424255" sldId="672"/>
            <ac:spMk id="72" creationId="{D8619A76-0AA5-4242-B080-65EDA5141E35}"/>
          </ac:spMkLst>
        </pc:spChg>
        <pc:spChg chg="add mod">
          <ac:chgData name="Rajorshi Biswas" userId="13142dca-a5ef-41c4-97fb-2a21b1d61c2b" providerId="ADAL" clId="{7D65F0D7-7104-4855-88C9-A144FD5491FF}" dt="2019-04-15T16:11:05.194" v="647" actId="1076"/>
          <ac:spMkLst>
            <pc:docMk/>
            <pc:sldMk cId="478424255" sldId="672"/>
            <ac:spMk id="73" creationId="{411EED28-D0BA-4FF0-B7AC-17C09D1F9F04}"/>
          </ac:spMkLst>
        </pc:spChg>
        <pc:spChg chg="add mod">
          <ac:chgData name="Rajorshi Biswas" userId="13142dca-a5ef-41c4-97fb-2a21b1d61c2b" providerId="ADAL" clId="{7D65F0D7-7104-4855-88C9-A144FD5491FF}" dt="2019-04-15T16:11:12.697" v="651" actId="1076"/>
          <ac:spMkLst>
            <pc:docMk/>
            <pc:sldMk cId="478424255" sldId="672"/>
            <ac:spMk id="74" creationId="{035DF697-590D-40E0-9487-5F9A970D6316}"/>
          </ac:spMkLst>
        </pc:spChg>
        <pc:spChg chg="mod">
          <ac:chgData name="Rajorshi Biswas" userId="13142dca-a5ef-41c4-97fb-2a21b1d61c2b" providerId="ADAL" clId="{7D65F0D7-7104-4855-88C9-A144FD5491FF}" dt="2019-04-15T16:16:34.314" v="676" actId="20577"/>
          <ac:spMkLst>
            <pc:docMk/>
            <pc:sldMk cId="478424255" sldId="672"/>
            <ac:spMk id="10243" creationId="{00000000-0000-0000-0000-000000000000}"/>
          </ac:spMkLst>
        </pc:spChg>
        <pc:spChg chg="mod">
          <ac:chgData name="Rajorshi Biswas" userId="13142dca-a5ef-41c4-97fb-2a21b1d61c2b" providerId="ADAL" clId="{7D65F0D7-7104-4855-88C9-A144FD5491FF}" dt="2019-04-15T16:08:22.366" v="589" actId="1076"/>
          <ac:spMkLst>
            <pc:docMk/>
            <pc:sldMk cId="478424255" sldId="672"/>
            <ac:spMk id="14338" creationId="{00000000-0000-0000-0000-000000000000}"/>
          </ac:spMkLst>
        </pc:spChg>
        <pc:grpChg chg="del">
          <ac:chgData name="Rajorshi Biswas" userId="13142dca-a5ef-41c4-97fb-2a21b1d61c2b" providerId="ADAL" clId="{7D65F0D7-7104-4855-88C9-A144FD5491FF}" dt="2019-04-15T14:37:59.738" v="23" actId="478"/>
          <ac:grpSpMkLst>
            <pc:docMk/>
            <pc:sldMk cId="478424255" sldId="672"/>
            <ac:grpSpMk id="13" creationId="{B5B2B131-A001-4BC1-8C2E-0D23DD1C876B}"/>
          </ac:grpSpMkLst>
        </pc:grpChg>
        <pc:grpChg chg="add mod">
          <ac:chgData name="Rajorshi Biswas" userId="13142dca-a5ef-41c4-97fb-2a21b1d61c2b" providerId="ADAL" clId="{7D65F0D7-7104-4855-88C9-A144FD5491FF}" dt="2019-04-15T17:32:54.944" v="1302" actId="164"/>
          <ac:grpSpMkLst>
            <pc:docMk/>
            <pc:sldMk cId="478424255" sldId="672"/>
            <ac:grpSpMk id="18" creationId="{779BAD40-9224-4E27-862A-6F212A0345A6}"/>
          </ac:grpSpMkLst>
        </pc:grpChg>
        <pc:grpChg chg="add mod">
          <ac:chgData name="Rajorshi Biswas" userId="13142dca-a5ef-41c4-97fb-2a21b1d61c2b" providerId="ADAL" clId="{7D65F0D7-7104-4855-88C9-A144FD5491FF}" dt="2019-04-15T17:32:54.944" v="1302" actId="164"/>
          <ac:grpSpMkLst>
            <pc:docMk/>
            <pc:sldMk cId="478424255" sldId="672"/>
            <ac:grpSpMk id="20" creationId="{352B2D45-E31F-4F6B-983F-BD8E4C070502}"/>
          </ac:grpSpMkLst>
        </pc:grpChg>
        <pc:grpChg chg="del">
          <ac:chgData name="Rajorshi Biswas" userId="13142dca-a5ef-41c4-97fb-2a21b1d61c2b" providerId="ADAL" clId="{7D65F0D7-7104-4855-88C9-A144FD5491FF}" dt="2019-04-15T14:38:02.334" v="24" actId="478"/>
          <ac:grpSpMkLst>
            <pc:docMk/>
            <pc:sldMk cId="478424255" sldId="672"/>
            <ac:grpSpMk id="36" creationId="{681ECA96-5712-458E-A350-94221EA01773}"/>
          </ac:grpSpMkLst>
        </pc:grpChg>
        <pc:grpChg chg="del">
          <ac:chgData name="Rajorshi Biswas" userId="13142dca-a5ef-41c4-97fb-2a21b1d61c2b" providerId="ADAL" clId="{7D65F0D7-7104-4855-88C9-A144FD5491FF}" dt="2019-04-15T14:38:02.334" v="24" actId="478"/>
          <ac:grpSpMkLst>
            <pc:docMk/>
            <pc:sldMk cId="478424255" sldId="672"/>
            <ac:grpSpMk id="47" creationId="{B6608B34-916F-4A3A-A974-246085BFAEDD}"/>
          </ac:grpSpMkLst>
        </pc:grpChg>
        <pc:picChg chg="add del mod">
          <ac:chgData name="Rajorshi Biswas" userId="13142dca-a5ef-41c4-97fb-2a21b1d61c2b" providerId="ADAL" clId="{7D65F0D7-7104-4855-88C9-A144FD5491FF}" dt="2019-04-15T15:46:08.105" v="82" actId="478"/>
          <ac:picMkLst>
            <pc:docMk/>
            <pc:sldMk cId="478424255" sldId="672"/>
            <ac:picMk id="4" creationId="{59138A7E-2961-406A-9AED-4BA32825EE11}"/>
          </ac:picMkLst>
        </pc:picChg>
        <pc:picChg chg="add mod">
          <ac:chgData name="Rajorshi Biswas" userId="13142dca-a5ef-41c4-97fb-2a21b1d61c2b" providerId="ADAL" clId="{7D65F0D7-7104-4855-88C9-A144FD5491FF}" dt="2019-04-15T15:58:30.396" v="474" actId="164"/>
          <ac:picMkLst>
            <pc:docMk/>
            <pc:sldMk cId="478424255" sldId="672"/>
            <ac:picMk id="8" creationId="{3D1FFBDC-8042-4986-AA31-253E2A4DC1E7}"/>
          </ac:picMkLst>
        </pc:picChg>
        <pc:picChg chg="add mod">
          <ac:chgData name="Rajorshi Biswas" userId="13142dca-a5ef-41c4-97fb-2a21b1d61c2b" providerId="ADAL" clId="{7D65F0D7-7104-4855-88C9-A144FD5491FF}" dt="2019-04-15T17:32:54.944" v="1302" actId="164"/>
          <ac:picMkLst>
            <pc:docMk/>
            <pc:sldMk cId="478424255" sldId="672"/>
            <ac:picMk id="15" creationId="{9B45736C-18C1-4EB5-B18C-84A90C102E96}"/>
          </ac:picMkLst>
        </pc:picChg>
        <pc:picChg chg="add mod">
          <ac:chgData name="Rajorshi Biswas" userId="13142dca-a5ef-41c4-97fb-2a21b1d61c2b" providerId="ADAL" clId="{7D65F0D7-7104-4855-88C9-A144FD5491FF}" dt="2019-04-15T16:08:37.530" v="600" actId="1035"/>
          <ac:picMkLst>
            <pc:docMk/>
            <pc:sldMk cId="478424255" sldId="672"/>
            <ac:picMk id="17" creationId="{79640E1B-6229-459F-A3E6-403898AF1A13}"/>
          </ac:picMkLst>
        </pc:picChg>
        <pc:picChg chg="add mod">
          <ac:chgData name="Rajorshi Biswas" userId="13142dca-a5ef-41c4-97fb-2a21b1d61c2b" providerId="ADAL" clId="{7D65F0D7-7104-4855-88C9-A144FD5491FF}" dt="2019-04-15T16:08:37.530" v="600" actId="1035"/>
          <ac:picMkLst>
            <pc:docMk/>
            <pc:sldMk cId="478424255" sldId="672"/>
            <ac:picMk id="60" creationId="{E1C827FE-2FDA-4003-A3FC-AEDC17BA8998}"/>
          </ac:picMkLst>
        </pc:picChg>
        <pc:cxnChg chg="mod">
          <ac:chgData name="Rajorshi Biswas" userId="13142dca-a5ef-41c4-97fb-2a21b1d61c2b" providerId="ADAL" clId="{7D65F0D7-7104-4855-88C9-A144FD5491FF}" dt="2019-04-15T14:37:59.738" v="23" actId="478"/>
          <ac:cxnSpMkLst>
            <pc:docMk/>
            <pc:sldMk cId="478424255" sldId="672"/>
            <ac:cxnSpMk id="9" creationId="{20FC94DD-1364-45C2-A9BC-AB72EE66C792}"/>
          </ac:cxnSpMkLst>
        </pc:cxnChg>
        <pc:cxnChg chg="del">
          <ac:chgData name="Rajorshi Biswas" userId="13142dca-a5ef-41c4-97fb-2a21b1d61c2b" providerId="ADAL" clId="{7D65F0D7-7104-4855-88C9-A144FD5491FF}" dt="2019-04-15T14:38:02.334" v="24" actId="478"/>
          <ac:cxnSpMkLst>
            <pc:docMk/>
            <pc:sldMk cId="478424255" sldId="672"/>
            <ac:cxnSpMk id="14" creationId="{2052168F-DFF8-4C04-A45D-22FE64367BEB}"/>
          </ac:cxnSpMkLst>
        </pc:cxnChg>
        <pc:cxnChg chg="del">
          <ac:chgData name="Rajorshi Biswas" userId="13142dca-a5ef-41c4-97fb-2a21b1d61c2b" providerId="ADAL" clId="{7D65F0D7-7104-4855-88C9-A144FD5491FF}" dt="2019-04-15T14:38:02.334" v="24" actId="478"/>
          <ac:cxnSpMkLst>
            <pc:docMk/>
            <pc:sldMk cId="478424255" sldId="672"/>
            <ac:cxnSpMk id="30" creationId="{04DB0358-5AE3-4F5A-BD86-AA52900FA709}"/>
          </ac:cxnSpMkLst>
        </pc:cxnChg>
      </pc:sldChg>
      <pc:sldChg chg="addSp delSp modSp add">
        <pc:chgData name="Rajorshi Biswas" userId="13142dca-a5ef-41c4-97fb-2a21b1d61c2b" providerId="ADAL" clId="{7D65F0D7-7104-4855-88C9-A144FD5491FF}" dt="2019-04-15T19:25:09.908" v="1823" actId="313"/>
        <pc:sldMkLst>
          <pc:docMk/>
          <pc:sldMk cId="4049561731" sldId="673"/>
        </pc:sldMkLst>
        <pc:spChg chg="add mod">
          <ac:chgData name="Rajorshi Biswas" userId="13142dca-a5ef-41c4-97fb-2a21b1d61c2b" providerId="ADAL" clId="{7D65F0D7-7104-4855-88C9-A144FD5491FF}" dt="2019-04-15T18:23:59.521" v="1467" actId="1038"/>
          <ac:spMkLst>
            <pc:docMk/>
            <pc:sldMk cId="4049561731" sldId="673"/>
            <ac:spMk id="3" creationId="{6116FB5F-40D9-4B8F-9E9D-04B1FE1DA069}"/>
          </ac:spMkLst>
        </pc:spChg>
        <pc:spChg chg="add mod">
          <ac:chgData name="Rajorshi Biswas" userId="13142dca-a5ef-41c4-97fb-2a21b1d61c2b" providerId="ADAL" clId="{7D65F0D7-7104-4855-88C9-A144FD5491FF}" dt="2019-04-15T18:23:59.521" v="1467" actId="1038"/>
          <ac:spMkLst>
            <pc:docMk/>
            <pc:sldMk cId="4049561731" sldId="673"/>
            <ac:spMk id="18" creationId="{D448B210-CDBD-4DD3-943D-9CED1115428D}"/>
          </ac:spMkLst>
        </pc:spChg>
        <pc:spChg chg="add mod">
          <ac:chgData name="Rajorshi Biswas" userId="13142dca-a5ef-41c4-97fb-2a21b1d61c2b" providerId="ADAL" clId="{7D65F0D7-7104-4855-88C9-A144FD5491FF}" dt="2019-04-15T18:23:59.521" v="1467" actId="1038"/>
          <ac:spMkLst>
            <pc:docMk/>
            <pc:sldMk cId="4049561731" sldId="673"/>
            <ac:spMk id="22" creationId="{E005FC07-8B92-4F43-87EC-EE520D99B3C4}"/>
          </ac:spMkLst>
        </pc:spChg>
        <pc:spChg chg="add mod">
          <ac:chgData name="Rajorshi Biswas" userId="13142dca-a5ef-41c4-97fb-2a21b1d61c2b" providerId="ADAL" clId="{7D65F0D7-7104-4855-88C9-A144FD5491FF}" dt="2019-04-15T18:23:59.521" v="1467" actId="1038"/>
          <ac:spMkLst>
            <pc:docMk/>
            <pc:sldMk cId="4049561731" sldId="673"/>
            <ac:spMk id="23" creationId="{B6B7789B-3A40-4633-B5CD-037F223C692F}"/>
          </ac:spMkLst>
        </pc:spChg>
        <pc:spChg chg="add mod">
          <ac:chgData name="Rajorshi Biswas" userId="13142dca-a5ef-41c4-97fb-2a21b1d61c2b" providerId="ADAL" clId="{7D65F0D7-7104-4855-88C9-A144FD5491FF}" dt="2019-04-15T18:23:59.521" v="1467" actId="1038"/>
          <ac:spMkLst>
            <pc:docMk/>
            <pc:sldMk cId="4049561731" sldId="673"/>
            <ac:spMk id="24" creationId="{7E6AC808-4A40-43A2-B893-095652B50322}"/>
          </ac:spMkLst>
        </pc:spChg>
        <pc:spChg chg="add mod">
          <ac:chgData name="Rajorshi Biswas" userId="13142dca-a5ef-41c4-97fb-2a21b1d61c2b" providerId="ADAL" clId="{7D65F0D7-7104-4855-88C9-A144FD5491FF}" dt="2019-04-15T18:23:59.521" v="1467" actId="1038"/>
          <ac:spMkLst>
            <pc:docMk/>
            <pc:sldMk cId="4049561731" sldId="673"/>
            <ac:spMk id="25" creationId="{6CCD27F8-D2FA-4303-8F03-E36254895AE7}"/>
          </ac:spMkLst>
        </pc:spChg>
        <pc:spChg chg="add mod">
          <ac:chgData name="Rajorshi Biswas" userId="13142dca-a5ef-41c4-97fb-2a21b1d61c2b" providerId="ADAL" clId="{7D65F0D7-7104-4855-88C9-A144FD5491FF}" dt="2019-04-15T18:23:59.521" v="1467" actId="1038"/>
          <ac:spMkLst>
            <pc:docMk/>
            <pc:sldMk cId="4049561731" sldId="673"/>
            <ac:spMk id="28" creationId="{DE2BB968-2718-4998-BBAB-6C6481465D62}"/>
          </ac:spMkLst>
        </pc:spChg>
        <pc:spChg chg="add mod">
          <ac:chgData name="Rajorshi Biswas" userId="13142dca-a5ef-41c4-97fb-2a21b1d61c2b" providerId="ADAL" clId="{7D65F0D7-7104-4855-88C9-A144FD5491FF}" dt="2019-04-15T18:23:59.521" v="1467" actId="1038"/>
          <ac:spMkLst>
            <pc:docMk/>
            <pc:sldMk cId="4049561731" sldId="673"/>
            <ac:spMk id="32" creationId="{3B0827D9-BCF7-44FE-9714-A03DB44F6E00}"/>
          </ac:spMkLst>
        </pc:spChg>
        <pc:spChg chg="add mod">
          <ac:chgData name="Rajorshi Biswas" userId="13142dca-a5ef-41c4-97fb-2a21b1d61c2b" providerId="ADAL" clId="{7D65F0D7-7104-4855-88C9-A144FD5491FF}" dt="2019-04-15T18:23:59.521" v="1467" actId="1038"/>
          <ac:spMkLst>
            <pc:docMk/>
            <pc:sldMk cId="4049561731" sldId="673"/>
            <ac:spMk id="33" creationId="{A0168DD8-AB76-40B2-8668-522F8C836FD0}"/>
          </ac:spMkLst>
        </pc:spChg>
        <pc:spChg chg="add mod">
          <ac:chgData name="Rajorshi Biswas" userId="13142dca-a5ef-41c4-97fb-2a21b1d61c2b" providerId="ADAL" clId="{7D65F0D7-7104-4855-88C9-A144FD5491FF}" dt="2019-04-15T18:23:59.521" v="1467" actId="1038"/>
          <ac:spMkLst>
            <pc:docMk/>
            <pc:sldMk cId="4049561731" sldId="673"/>
            <ac:spMk id="34" creationId="{BEF6CCE6-F91A-4954-B630-823E4E77711B}"/>
          </ac:spMkLst>
        </pc:spChg>
        <pc:spChg chg="add mod">
          <ac:chgData name="Rajorshi Biswas" userId="13142dca-a5ef-41c4-97fb-2a21b1d61c2b" providerId="ADAL" clId="{7D65F0D7-7104-4855-88C9-A144FD5491FF}" dt="2019-04-15T19:01:23.204" v="1765" actId="1076"/>
          <ac:spMkLst>
            <pc:docMk/>
            <pc:sldMk cId="4049561731" sldId="673"/>
            <ac:spMk id="35" creationId="{2798487E-E28A-44B7-BA3D-CBF8CE624050}"/>
          </ac:spMkLst>
        </pc:spChg>
        <pc:spChg chg="add mod">
          <ac:chgData name="Rajorshi Biswas" userId="13142dca-a5ef-41c4-97fb-2a21b1d61c2b" providerId="ADAL" clId="{7D65F0D7-7104-4855-88C9-A144FD5491FF}" dt="2019-04-15T18:23:59.521" v="1467" actId="1038"/>
          <ac:spMkLst>
            <pc:docMk/>
            <pc:sldMk cId="4049561731" sldId="673"/>
            <ac:spMk id="37" creationId="{098CF452-8FAC-4612-B54A-1B6D3D9DEE46}"/>
          </ac:spMkLst>
        </pc:spChg>
        <pc:spChg chg="add mod">
          <ac:chgData name="Rajorshi Biswas" userId="13142dca-a5ef-41c4-97fb-2a21b1d61c2b" providerId="ADAL" clId="{7D65F0D7-7104-4855-88C9-A144FD5491FF}" dt="2019-04-15T18:23:59.521" v="1467" actId="1038"/>
          <ac:spMkLst>
            <pc:docMk/>
            <pc:sldMk cId="4049561731" sldId="673"/>
            <ac:spMk id="38" creationId="{1D51995F-52EF-4D40-851D-78F8B3F38950}"/>
          </ac:spMkLst>
        </pc:spChg>
        <pc:spChg chg="add mod">
          <ac:chgData name="Rajorshi Biswas" userId="13142dca-a5ef-41c4-97fb-2a21b1d61c2b" providerId="ADAL" clId="{7D65F0D7-7104-4855-88C9-A144FD5491FF}" dt="2019-04-15T19:01:23.204" v="1765" actId="1076"/>
          <ac:spMkLst>
            <pc:docMk/>
            <pc:sldMk cId="4049561731" sldId="673"/>
            <ac:spMk id="40" creationId="{A7F40C0C-1D27-4AA5-8EA3-CA8879374A71}"/>
          </ac:spMkLst>
        </pc:spChg>
        <pc:spChg chg="add mod">
          <ac:chgData name="Rajorshi Biswas" userId="13142dca-a5ef-41c4-97fb-2a21b1d61c2b" providerId="ADAL" clId="{7D65F0D7-7104-4855-88C9-A144FD5491FF}" dt="2019-04-15T19:02:15.989" v="1781" actId="1076"/>
          <ac:spMkLst>
            <pc:docMk/>
            <pc:sldMk cId="4049561731" sldId="673"/>
            <ac:spMk id="43" creationId="{626CF221-2A3B-4D26-99AC-F51174120B7D}"/>
          </ac:spMkLst>
        </pc:spChg>
        <pc:spChg chg="mod">
          <ac:chgData name="Rajorshi Biswas" userId="13142dca-a5ef-41c4-97fb-2a21b1d61c2b" providerId="ADAL" clId="{7D65F0D7-7104-4855-88C9-A144FD5491FF}" dt="2019-04-15T19:25:09.908" v="1823" actId="313"/>
          <ac:spMkLst>
            <pc:docMk/>
            <pc:sldMk cId="4049561731" sldId="673"/>
            <ac:spMk id="10243" creationId="{00000000-0000-0000-0000-000000000000}"/>
          </ac:spMkLst>
        </pc:spChg>
        <pc:spChg chg="mod">
          <ac:chgData name="Rajorshi Biswas" userId="13142dca-a5ef-41c4-97fb-2a21b1d61c2b" providerId="ADAL" clId="{7D65F0D7-7104-4855-88C9-A144FD5491FF}" dt="2019-04-15T17:32:05.506" v="1300" actId="20577"/>
          <ac:spMkLst>
            <pc:docMk/>
            <pc:sldMk cId="4049561731" sldId="673"/>
            <ac:spMk id="14338" creationId="{00000000-0000-0000-0000-000000000000}"/>
          </ac:spMkLst>
        </pc:spChg>
        <pc:grpChg chg="add del mod">
          <ac:chgData name="Rajorshi Biswas" userId="13142dca-a5ef-41c4-97fb-2a21b1d61c2b" providerId="ADAL" clId="{7D65F0D7-7104-4855-88C9-A144FD5491FF}" dt="2019-04-15T18:15:59.671" v="1306" actId="478"/>
          <ac:grpSpMkLst>
            <pc:docMk/>
            <pc:sldMk cId="4049561731" sldId="673"/>
            <ac:grpSpMk id="4" creationId="{73553ED1-8BBE-4495-A9A0-6F02FED8E9E3}"/>
          </ac:grpSpMkLst>
        </pc:grpChg>
        <pc:graphicFrameChg chg="add mod modGraphic">
          <ac:chgData name="Rajorshi Biswas" userId="13142dca-a5ef-41c4-97fb-2a21b1d61c2b" providerId="ADAL" clId="{7D65F0D7-7104-4855-88C9-A144FD5491FF}" dt="2019-04-15T18:23:59.521" v="1467" actId="1038"/>
          <ac:graphicFrameMkLst>
            <pc:docMk/>
            <pc:sldMk cId="4049561731" sldId="673"/>
            <ac:graphicFrameMk id="2" creationId="{3D8B8848-FEAA-4A1B-8A6C-ED49B01C3555}"/>
          </ac:graphicFrameMkLst>
        </pc:graphicFrameChg>
        <pc:graphicFrameChg chg="add mod modGraphic">
          <ac:chgData name="Rajorshi Biswas" userId="13142dca-a5ef-41c4-97fb-2a21b1d61c2b" providerId="ADAL" clId="{7D65F0D7-7104-4855-88C9-A144FD5491FF}" dt="2019-04-15T18:23:59.521" v="1467" actId="1038"/>
          <ac:graphicFrameMkLst>
            <pc:docMk/>
            <pc:sldMk cId="4049561731" sldId="673"/>
            <ac:graphicFrameMk id="19" creationId="{1C9A487F-9089-4C75-B6E9-8F463167D657}"/>
          </ac:graphicFrameMkLst>
        </pc:graphicFrameChg>
        <pc:graphicFrameChg chg="add mod modGraphic">
          <ac:chgData name="Rajorshi Biswas" userId="13142dca-a5ef-41c4-97fb-2a21b1d61c2b" providerId="ADAL" clId="{7D65F0D7-7104-4855-88C9-A144FD5491FF}" dt="2019-04-15T18:23:59.521" v="1467" actId="1038"/>
          <ac:graphicFrameMkLst>
            <pc:docMk/>
            <pc:sldMk cId="4049561731" sldId="673"/>
            <ac:graphicFrameMk id="20" creationId="{869905C5-CD4F-4AA7-899E-8A09E60691C1}"/>
          </ac:graphicFrameMkLst>
        </pc:graphicFrameChg>
        <pc:graphicFrameChg chg="add mod modGraphic">
          <ac:chgData name="Rajorshi Biswas" userId="13142dca-a5ef-41c4-97fb-2a21b1d61c2b" providerId="ADAL" clId="{7D65F0D7-7104-4855-88C9-A144FD5491FF}" dt="2019-04-15T19:21:36.106" v="1797" actId="20577"/>
          <ac:graphicFrameMkLst>
            <pc:docMk/>
            <pc:sldMk cId="4049561731" sldId="673"/>
            <ac:graphicFrameMk id="21" creationId="{54C08555-421B-473F-A1A9-0F79B44F5538}"/>
          </ac:graphicFrameMkLst>
        </pc:graphicFrameChg>
        <pc:graphicFrameChg chg="add del">
          <ac:chgData name="Rajorshi Biswas" userId="13142dca-a5ef-41c4-97fb-2a21b1d61c2b" providerId="ADAL" clId="{7D65F0D7-7104-4855-88C9-A144FD5491FF}" dt="2019-04-15T18:19:24.499" v="1379"/>
          <ac:graphicFrameMkLst>
            <pc:docMk/>
            <pc:sldMk cId="4049561731" sldId="673"/>
            <ac:graphicFrameMk id="26" creationId="{120A1291-39CE-4295-AF71-D07E50E98210}"/>
          </ac:graphicFrameMkLst>
        </pc:graphicFrameChg>
        <pc:graphicFrameChg chg="add mod modGraphic">
          <ac:chgData name="Rajorshi Biswas" userId="13142dca-a5ef-41c4-97fb-2a21b1d61c2b" providerId="ADAL" clId="{7D65F0D7-7104-4855-88C9-A144FD5491FF}" dt="2019-04-15T18:23:59.521" v="1467" actId="1038"/>
          <ac:graphicFrameMkLst>
            <pc:docMk/>
            <pc:sldMk cId="4049561731" sldId="673"/>
            <ac:graphicFrameMk id="27" creationId="{AEB5CAD1-3F32-43D7-94C9-A754EA809985}"/>
          </ac:graphicFrameMkLst>
        </pc:graphicFrameChg>
        <pc:graphicFrameChg chg="add mod modGraphic">
          <ac:chgData name="Rajorshi Biswas" userId="13142dca-a5ef-41c4-97fb-2a21b1d61c2b" providerId="ADAL" clId="{7D65F0D7-7104-4855-88C9-A144FD5491FF}" dt="2019-04-15T19:22:58.200" v="1805" actId="20577"/>
          <ac:graphicFrameMkLst>
            <pc:docMk/>
            <pc:sldMk cId="4049561731" sldId="673"/>
            <ac:graphicFrameMk id="29" creationId="{E773F4E3-BC9C-4CA7-A3D4-BB373A31BE48}"/>
          </ac:graphicFrameMkLst>
        </pc:graphicFrameChg>
        <pc:graphicFrameChg chg="add mod modGraphic">
          <ac:chgData name="Rajorshi Biswas" userId="13142dca-a5ef-41c4-97fb-2a21b1d61c2b" providerId="ADAL" clId="{7D65F0D7-7104-4855-88C9-A144FD5491FF}" dt="2019-04-15T19:23:09.580" v="1808" actId="20577"/>
          <ac:graphicFrameMkLst>
            <pc:docMk/>
            <pc:sldMk cId="4049561731" sldId="673"/>
            <ac:graphicFrameMk id="30" creationId="{0667D9A0-6958-470E-94E5-40523340D9AA}"/>
          </ac:graphicFrameMkLst>
        </pc:graphicFrameChg>
        <pc:graphicFrameChg chg="add mod modGraphic">
          <ac:chgData name="Rajorshi Biswas" userId="13142dca-a5ef-41c4-97fb-2a21b1d61c2b" providerId="ADAL" clId="{7D65F0D7-7104-4855-88C9-A144FD5491FF}" dt="2019-04-15T19:23:39.719" v="1822" actId="20577"/>
          <ac:graphicFrameMkLst>
            <pc:docMk/>
            <pc:sldMk cId="4049561731" sldId="673"/>
            <ac:graphicFrameMk id="31" creationId="{468AA6F1-8D4F-4817-BC67-2617A380BD5A}"/>
          </ac:graphicFrameMkLst>
        </pc:graphicFrameChg>
        <pc:cxnChg chg="add mod">
          <ac:chgData name="Rajorshi Biswas" userId="13142dca-a5ef-41c4-97fb-2a21b1d61c2b" providerId="ADAL" clId="{7D65F0D7-7104-4855-88C9-A144FD5491FF}" dt="2019-04-15T19:01:32.300" v="1767" actId="14100"/>
          <ac:cxnSpMkLst>
            <pc:docMk/>
            <pc:sldMk cId="4049561731" sldId="673"/>
            <ac:cxnSpMk id="39" creationId="{9AE3F8D4-0677-49BB-8A03-91B4AE3A4803}"/>
          </ac:cxnSpMkLst>
        </pc:cxnChg>
        <pc:cxnChg chg="add del mod">
          <ac:chgData name="Rajorshi Biswas" userId="13142dca-a5ef-41c4-97fb-2a21b1d61c2b" providerId="ADAL" clId="{7D65F0D7-7104-4855-88C9-A144FD5491FF}" dt="2019-04-15T19:02:51.143" v="1794" actId="478"/>
          <ac:cxnSpMkLst>
            <pc:docMk/>
            <pc:sldMk cId="4049561731" sldId="673"/>
            <ac:cxnSpMk id="45" creationId="{1C23945F-6657-4500-9FDF-6895F0FF88F4}"/>
          </ac:cxnSpMkLst>
        </pc:cxnChg>
      </pc:sldChg>
      <pc:sldChg chg="addSp delSp modSp add">
        <pc:chgData name="Rajorshi Biswas" userId="13142dca-a5ef-41c4-97fb-2a21b1d61c2b" providerId="ADAL" clId="{7D65F0D7-7104-4855-88C9-A144FD5491FF}" dt="2019-04-15T20:24:27.466" v="2363" actId="20577"/>
        <pc:sldMkLst>
          <pc:docMk/>
          <pc:sldMk cId="741520074" sldId="674"/>
        </pc:sldMkLst>
        <pc:spChg chg="add mod">
          <ac:chgData name="Rajorshi Biswas" userId="13142dca-a5ef-41c4-97fb-2a21b1d61c2b" providerId="ADAL" clId="{7D65F0D7-7104-4855-88C9-A144FD5491FF}" dt="2019-04-15T20:22:38.433" v="2337" actId="1076"/>
          <ac:spMkLst>
            <pc:docMk/>
            <pc:sldMk cId="741520074" sldId="674"/>
            <ac:spMk id="3" creationId="{24953572-8B88-4FB5-ABA2-ACAD28EEC960}"/>
          </ac:spMkLst>
        </pc:spChg>
        <pc:spChg chg="add del mod">
          <ac:chgData name="Rajorshi Biswas" userId="13142dca-a5ef-41c4-97fb-2a21b1d61c2b" providerId="ADAL" clId="{7D65F0D7-7104-4855-88C9-A144FD5491FF}" dt="2019-04-15T20:21:41.898" v="2247" actId="478"/>
          <ac:spMkLst>
            <pc:docMk/>
            <pc:sldMk cId="741520074" sldId="674"/>
            <ac:spMk id="4" creationId="{852275A3-57FC-423D-AD98-329F85405213}"/>
          </ac:spMkLst>
        </pc:spChg>
        <pc:spChg chg="add mod">
          <ac:chgData name="Rajorshi Biswas" userId="13142dca-a5ef-41c4-97fb-2a21b1d61c2b" providerId="ADAL" clId="{7D65F0D7-7104-4855-88C9-A144FD5491FF}" dt="2019-04-15T20:19:51.165" v="2153" actId="1076"/>
          <ac:spMkLst>
            <pc:docMk/>
            <pc:sldMk cId="741520074" sldId="674"/>
            <ac:spMk id="19" creationId="{E3C63843-0942-4FA7-8668-FEAC02A6B5C8}"/>
          </ac:spMkLst>
        </pc:spChg>
        <pc:spChg chg="add mod">
          <ac:chgData name="Rajorshi Biswas" userId="13142dca-a5ef-41c4-97fb-2a21b1d61c2b" providerId="ADAL" clId="{7D65F0D7-7104-4855-88C9-A144FD5491FF}" dt="2019-04-15T20:22:34.138" v="2336" actId="1076"/>
          <ac:spMkLst>
            <pc:docMk/>
            <pc:sldMk cId="741520074" sldId="674"/>
            <ac:spMk id="22" creationId="{12ABD045-20A9-409F-9548-96D508E419C5}"/>
          </ac:spMkLst>
        </pc:spChg>
        <pc:spChg chg="mod">
          <ac:chgData name="Rajorshi Biswas" userId="13142dca-a5ef-41c4-97fb-2a21b1d61c2b" providerId="ADAL" clId="{7D65F0D7-7104-4855-88C9-A144FD5491FF}" dt="2019-04-15T20:24:27.466" v="2363" actId="20577"/>
          <ac:spMkLst>
            <pc:docMk/>
            <pc:sldMk cId="741520074" sldId="674"/>
            <ac:spMk id="10243" creationId="{00000000-0000-0000-0000-000000000000}"/>
          </ac:spMkLst>
        </pc:spChg>
        <pc:spChg chg="mod">
          <ac:chgData name="Rajorshi Biswas" userId="13142dca-a5ef-41c4-97fb-2a21b1d61c2b" providerId="ADAL" clId="{7D65F0D7-7104-4855-88C9-A144FD5491FF}" dt="2019-04-15T20:16:51.368" v="1864" actId="14100"/>
          <ac:spMkLst>
            <pc:docMk/>
            <pc:sldMk cId="741520074" sldId="674"/>
            <ac:spMk id="14338" creationId="{00000000-0000-0000-0000-000000000000}"/>
          </ac:spMkLst>
        </pc:spChg>
        <pc:grpChg chg="add del mod">
          <ac:chgData name="Rajorshi Biswas" userId="13142dca-a5ef-41c4-97fb-2a21b1d61c2b" providerId="ADAL" clId="{7D65F0D7-7104-4855-88C9-A144FD5491FF}" dt="2019-04-15T20:15:25.465" v="1848"/>
          <ac:grpSpMkLst>
            <pc:docMk/>
            <pc:sldMk cId="741520074" sldId="674"/>
            <ac:grpSpMk id="5" creationId="{2CC406C8-5674-48CC-906B-148172FD6AEC}"/>
          </ac:grpSpMkLst>
        </pc:grpChg>
        <pc:picChg chg="add mod">
          <ac:chgData name="Rajorshi Biswas" userId="13142dca-a5ef-41c4-97fb-2a21b1d61c2b" providerId="ADAL" clId="{7D65F0D7-7104-4855-88C9-A144FD5491FF}" dt="2019-04-15T20:15:42.636" v="1853" actId="1076"/>
          <ac:picMkLst>
            <pc:docMk/>
            <pc:sldMk cId="741520074" sldId="674"/>
            <ac:picMk id="2" creationId="{6EBC4BC1-65F2-4A20-A702-C10FDF6F864B}"/>
          </ac:picMkLst>
        </pc:picChg>
      </pc:sldChg>
      <pc:sldChg chg="add">
        <pc:chgData name="Rajorshi Biswas" userId="13142dca-a5ef-41c4-97fb-2a21b1d61c2b" providerId="ADAL" clId="{7D65F0D7-7104-4855-88C9-A144FD5491FF}" dt="2019-04-15T14:38:09.823" v="27"/>
        <pc:sldMkLst>
          <pc:docMk/>
          <pc:sldMk cId="4053021169" sldId="675"/>
        </pc:sldMkLst>
      </pc:sldChg>
      <pc:sldChg chg="add">
        <pc:chgData name="Rajorshi Biswas" userId="13142dca-a5ef-41c4-97fb-2a21b1d61c2b" providerId="ADAL" clId="{7D65F0D7-7104-4855-88C9-A144FD5491FF}" dt="2019-04-15T14:38:10.053" v="34"/>
        <pc:sldMkLst>
          <pc:docMk/>
          <pc:sldMk cId="23111716" sldId="682"/>
        </pc:sldMkLst>
      </pc:sldChg>
    </pc:docChg>
  </pc:docChgLst>
  <pc:docChgLst>
    <pc:chgData name="Rajorshi Biswas" userId="13142dca-a5ef-41c4-97fb-2a21b1d61c2b" providerId="ADAL" clId="{8FEA3471-E881-4B5A-B719-2C194AD970FC}"/>
    <pc:docChg chg="modSld">
      <pc:chgData name="Rajorshi Biswas" userId="13142dca-a5ef-41c4-97fb-2a21b1d61c2b" providerId="ADAL" clId="{8FEA3471-E881-4B5A-B719-2C194AD970FC}" dt="2019-04-19T14:14:32.445" v="20" actId="1076"/>
      <pc:docMkLst>
        <pc:docMk/>
      </pc:docMkLst>
      <pc:sldChg chg="modSp">
        <pc:chgData name="Rajorshi Biswas" userId="13142dca-a5ef-41c4-97fb-2a21b1d61c2b" providerId="ADAL" clId="{8FEA3471-E881-4B5A-B719-2C194AD970FC}" dt="2019-04-19T14:14:32.445" v="20" actId="1076"/>
        <pc:sldMkLst>
          <pc:docMk/>
          <pc:sldMk cId="2776301158" sldId="685"/>
        </pc:sldMkLst>
        <pc:spChg chg="mod">
          <ac:chgData name="Rajorshi Biswas" userId="13142dca-a5ef-41c4-97fb-2a21b1d61c2b" providerId="ADAL" clId="{8FEA3471-E881-4B5A-B719-2C194AD970FC}" dt="2019-04-19T14:14:32.445" v="20" actId="1076"/>
          <ac:spMkLst>
            <pc:docMk/>
            <pc:sldMk cId="2776301158" sldId="685"/>
            <ac:spMk id="9" creationId="{BCA9104F-42C9-4F30-86AE-6D7D5F9D79C4}"/>
          </ac:spMkLst>
        </pc:spChg>
        <pc:spChg chg="mod">
          <ac:chgData name="Rajorshi Biswas" userId="13142dca-a5ef-41c4-97fb-2a21b1d61c2b" providerId="ADAL" clId="{8FEA3471-E881-4B5A-B719-2C194AD970FC}" dt="2019-04-19T14:14:24.046" v="19" actId="6549"/>
          <ac:spMkLst>
            <pc:docMk/>
            <pc:sldMk cId="2776301158" sldId="685"/>
            <ac:spMk id="14338" creationId="{00000000-0000-0000-0000-000000000000}"/>
          </ac:spMkLst>
        </pc:spChg>
      </pc:sldChg>
    </pc:docChg>
  </pc:docChgLst>
  <pc:docChgLst>
    <pc:chgData name="Rajorshi Biswas" userId="13142dca-a5ef-41c4-97fb-2a21b1d61c2b" providerId="ADAL" clId="{4FC3AC02-0DF3-4724-8FE2-33750CCC24CF}"/>
    <pc:docChg chg="undo custSel addSld delSld modSld sldOrd delSection">
      <pc:chgData name="Rajorshi Biswas" userId="13142dca-a5ef-41c4-97fb-2a21b1d61c2b" providerId="ADAL" clId="{4FC3AC02-0DF3-4724-8FE2-33750CCC24CF}" dt="2019-04-09T20:31:36.446" v="1519" actId="1076"/>
      <pc:docMkLst>
        <pc:docMk/>
      </pc:docMkLst>
      <pc:sldChg chg="modSp">
        <pc:chgData name="Rajorshi Biswas" userId="13142dca-a5ef-41c4-97fb-2a21b1d61c2b" providerId="ADAL" clId="{4FC3AC02-0DF3-4724-8FE2-33750CCC24CF}" dt="2019-04-08T16:16:24.849" v="1"/>
        <pc:sldMkLst>
          <pc:docMk/>
          <pc:sldMk cId="0" sldId="256"/>
        </pc:sldMkLst>
        <pc:spChg chg="mod">
          <ac:chgData name="Rajorshi Biswas" userId="13142dca-a5ef-41c4-97fb-2a21b1d61c2b" providerId="ADAL" clId="{4FC3AC02-0DF3-4724-8FE2-33750CCC24CF}" dt="2019-04-08T16:16:24.849" v="1"/>
          <ac:spMkLst>
            <pc:docMk/>
            <pc:sldMk cId="0" sldId="256"/>
            <ac:spMk id="4098" creationId="{00000000-0000-0000-0000-000000000000}"/>
          </ac:spMkLst>
        </pc:spChg>
      </pc:sldChg>
      <pc:sldMasterChg chg="delSldLayout">
        <pc:chgData name="Rajorshi Biswas" userId="13142dca-a5ef-41c4-97fb-2a21b1d61c2b" providerId="ADAL" clId="{4FC3AC02-0DF3-4724-8FE2-33750CCC24CF}" dt="2019-04-08T17:21:09.524" v="1388" actId="2696"/>
        <pc:sldMasterMkLst>
          <pc:docMk/>
          <pc:sldMasterMk cId="0" sldId="2147483649"/>
        </pc:sldMasterMkLst>
      </pc:sldMasterChg>
    </pc:docChg>
  </pc:docChgLst>
  <pc:docChgLst>
    <pc:chgData name="Rajorshi Biswas" userId="13142dca-a5ef-41c4-97fb-2a21b1d61c2b" providerId="ADAL" clId="{74BE1269-4A48-4D7B-963C-ED0831766649}"/>
    <pc:docChg chg="modSld">
      <pc:chgData name="Rajorshi Biswas" userId="13142dca-a5ef-41c4-97fb-2a21b1d61c2b" providerId="ADAL" clId="{74BE1269-4A48-4D7B-963C-ED0831766649}" dt="2019-05-18T04:27:08.417" v="4" actId="1076"/>
      <pc:docMkLst>
        <pc:docMk/>
      </pc:docMkLst>
      <pc:sldChg chg="modSp">
        <pc:chgData name="Rajorshi Biswas" userId="13142dca-a5ef-41c4-97fb-2a21b1d61c2b" providerId="ADAL" clId="{74BE1269-4A48-4D7B-963C-ED0831766649}" dt="2019-05-18T04:27:08.417" v="4" actId="1076"/>
        <pc:sldMkLst>
          <pc:docMk/>
          <pc:sldMk cId="2355231399" sldId="690"/>
        </pc:sldMkLst>
        <pc:spChg chg="mod">
          <ac:chgData name="Rajorshi Biswas" userId="13142dca-a5ef-41c4-97fb-2a21b1d61c2b" providerId="ADAL" clId="{74BE1269-4A48-4D7B-963C-ED0831766649}" dt="2019-05-18T04:27:00.498" v="3" actId="1037"/>
          <ac:spMkLst>
            <pc:docMk/>
            <pc:sldMk cId="2355231399" sldId="690"/>
            <ac:spMk id="37" creationId="{A219C0C6-815A-4066-AE45-10131E1245D6}"/>
          </ac:spMkLst>
        </pc:spChg>
        <pc:cxnChg chg="mod">
          <ac:chgData name="Rajorshi Biswas" userId="13142dca-a5ef-41c4-97fb-2a21b1d61c2b" providerId="ADAL" clId="{74BE1269-4A48-4D7B-963C-ED0831766649}" dt="2019-05-18T04:27:00.498" v="3" actId="1037"/>
          <ac:cxnSpMkLst>
            <pc:docMk/>
            <pc:sldMk cId="2355231399" sldId="690"/>
            <ac:cxnSpMk id="14337" creationId="{D7E948F4-A772-46F1-8559-DEBE065247C7}"/>
          </ac:cxnSpMkLst>
        </pc:cxnChg>
        <pc:cxnChg chg="mod">
          <ac:chgData name="Rajorshi Biswas" userId="13142dca-a5ef-41c4-97fb-2a21b1d61c2b" providerId="ADAL" clId="{74BE1269-4A48-4D7B-963C-ED0831766649}" dt="2019-05-18T04:27:08.417" v="4" actId="1076"/>
          <ac:cxnSpMkLst>
            <pc:docMk/>
            <pc:sldMk cId="2355231399" sldId="690"/>
            <ac:cxnSpMk id="14340" creationId="{A4FC7933-DA59-4A78-A141-8BE580ED98AD}"/>
          </ac:cxnSpMkLst>
        </pc:cxnChg>
      </pc:sldChg>
    </pc:docChg>
  </pc:docChgLst>
  <pc:docChgLst>
    <pc:chgData name="Rajorshi Biswas" userId="13142dca-a5ef-41c4-97fb-2a21b1d61c2b" providerId="ADAL" clId="{6F989842-23DF-409A-A14C-E5FDBB511281}"/>
    <pc:docChg chg="undo custSel addSld delSld modSld sldOrd">
      <pc:chgData name="Rajorshi Biswas" userId="13142dca-a5ef-41c4-97fb-2a21b1d61c2b" providerId="ADAL" clId="{6F989842-23DF-409A-A14C-E5FDBB511281}" dt="2019-04-22T16:23:03.614" v="954" actId="20577"/>
      <pc:docMkLst>
        <pc:docMk/>
      </pc:docMkLst>
      <pc:sldChg chg="modSp">
        <pc:chgData name="Rajorshi Biswas" userId="13142dca-a5ef-41c4-97fb-2a21b1d61c2b" providerId="ADAL" clId="{6F989842-23DF-409A-A14C-E5FDBB511281}" dt="2019-04-22T16:23:03.614" v="954" actId="20577"/>
        <pc:sldMkLst>
          <pc:docMk/>
          <pc:sldMk cId="478424255" sldId="672"/>
        </pc:sldMkLst>
        <pc:spChg chg="mod">
          <ac:chgData name="Rajorshi Biswas" userId="13142dca-a5ef-41c4-97fb-2a21b1d61c2b" providerId="ADAL" clId="{6F989842-23DF-409A-A14C-E5FDBB511281}" dt="2019-04-22T16:23:03.614" v="954" actId="20577"/>
          <ac:spMkLst>
            <pc:docMk/>
            <pc:sldMk cId="478424255" sldId="672"/>
            <ac:spMk id="10243" creationId="{00000000-0000-0000-0000-000000000000}"/>
          </ac:spMkLst>
        </pc:spChg>
      </pc:sldChg>
      <pc:sldChg chg="addSp delSp modSp">
        <pc:chgData name="Rajorshi Biswas" userId="13142dca-a5ef-41c4-97fb-2a21b1d61c2b" providerId="ADAL" clId="{6F989842-23DF-409A-A14C-E5FDBB511281}" dt="2019-04-22T16:17:51.453" v="919" actId="20577"/>
        <pc:sldMkLst>
          <pc:docMk/>
          <pc:sldMk cId="4049561731" sldId="673"/>
        </pc:sldMkLst>
        <pc:spChg chg="add del mod">
          <ac:chgData name="Rajorshi Biswas" userId="13142dca-a5ef-41c4-97fb-2a21b1d61c2b" providerId="ADAL" clId="{6F989842-23DF-409A-A14C-E5FDBB511281}" dt="2019-04-22T16:16:47.023" v="890" actId="478"/>
          <ac:spMkLst>
            <pc:docMk/>
            <pc:sldMk cId="4049561731" sldId="673"/>
            <ac:spMk id="2" creationId="{39A8FEC0-C808-416B-8AF6-423841DF2AE8}"/>
          </ac:spMkLst>
        </pc:spChg>
        <pc:spChg chg="add mod">
          <ac:chgData name="Rajorshi Biswas" userId="13142dca-a5ef-41c4-97fb-2a21b1d61c2b" providerId="ADAL" clId="{6F989842-23DF-409A-A14C-E5FDBB511281}" dt="2019-04-22T16:17:21.525" v="897" actId="1076"/>
          <ac:spMkLst>
            <pc:docMk/>
            <pc:sldMk cId="4049561731" sldId="673"/>
            <ac:spMk id="3" creationId="{F13BAB80-6781-4323-BBDA-96BBE0C0D9A4}"/>
          </ac:spMkLst>
        </pc:spChg>
        <pc:spChg chg="mod">
          <ac:chgData name="Rajorshi Biswas" userId="13142dca-a5ef-41c4-97fb-2a21b1d61c2b" providerId="ADAL" clId="{6F989842-23DF-409A-A14C-E5FDBB511281}" dt="2019-04-22T16:15:50.713" v="865" actId="1037"/>
          <ac:spMkLst>
            <pc:docMk/>
            <pc:sldMk cId="4049561731" sldId="673"/>
            <ac:spMk id="4" creationId="{8AC41FE2-02FA-408D-B86F-2558B5D6A8C8}"/>
          </ac:spMkLst>
        </pc:spChg>
        <pc:spChg chg="add mod">
          <ac:chgData name="Rajorshi Biswas" userId="13142dca-a5ef-41c4-97fb-2a21b1d61c2b" providerId="ADAL" clId="{6F989842-23DF-409A-A14C-E5FDBB511281}" dt="2019-04-22T16:17:41.613" v="914" actId="1076"/>
          <ac:spMkLst>
            <pc:docMk/>
            <pc:sldMk cId="4049561731" sldId="673"/>
            <ac:spMk id="21" creationId="{20B95C3A-F80A-42A1-9996-0A1CA5C57A8E}"/>
          </ac:spMkLst>
        </pc:spChg>
        <pc:spChg chg="add mod">
          <ac:chgData name="Rajorshi Biswas" userId="13142dca-a5ef-41c4-97fb-2a21b1d61c2b" providerId="ADAL" clId="{6F989842-23DF-409A-A14C-E5FDBB511281}" dt="2019-04-22T16:17:49.433" v="916" actId="1076"/>
          <ac:spMkLst>
            <pc:docMk/>
            <pc:sldMk cId="4049561731" sldId="673"/>
            <ac:spMk id="22" creationId="{03B6087E-F83D-43B2-85F8-C40F4835C316}"/>
          </ac:spMkLst>
        </pc:spChg>
        <pc:spChg chg="add mod">
          <ac:chgData name="Rajorshi Biswas" userId="13142dca-a5ef-41c4-97fb-2a21b1d61c2b" providerId="ADAL" clId="{6F989842-23DF-409A-A14C-E5FDBB511281}" dt="2019-04-22T16:17:51.453" v="919" actId="20577"/>
          <ac:spMkLst>
            <pc:docMk/>
            <pc:sldMk cId="4049561731" sldId="673"/>
            <ac:spMk id="23" creationId="{B1B55CED-C323-4579-ACB2-C6DA172BC58A}"/>
          </ac:spMkLst>
        </pc:spChg>
        <pc:spChg chg="mod">
          <ac:chgData name="Rajorshi Biswas" userId="13142dca-a5ef-41c4-97fb-2a21b1d61c2b" providerId="ADAL" clId="{6F989842-23DF-409A-A14C-E5FDBB511281}" dt="2019-04-22T16:14:45.595" v="850" actId="20577"/>
          <ac:spMkLst>
            <pc:docMk/>
            <pc:sldMk cId="4049561731" sldId="673"/>
            <ac:spMk id="40" creationId="{A7F40C0C-1D27-4AA5-8EA3-CA8879374A71}"/>
          </ac:spMkLst>
        </pc:spChg>
        <pc:spChg chg="mod">
          <ac:chgData name="Rajorshi Biswas" userId="13142dca-a5ef-41c4-97fb-2a21b1d61c2b" providerId="ADAL" clId="{6F989842-23DF-409A-A14C-E5FDBB511281}" dt="2019-04-22T16:15:43.699" v="857" actId="1037"/>
          <ac:spMkLst>
            <pc:docMk/>
            <pc:sldMk cId="4049561731" sldId="673"/>
            <ac:spMk id="116" creationId="{14949A14-084F-4EDE-9F43-001167110777}"/>
          </ac:spMkLst>
        </pc:spChg>
        <pc:spChg chg="mod">
          <ac:chgData name="Rajorshi Biswas" userId="13142dca-a5ef-41c4-97fb-2a21b1d61c2b" providerId="ADAL" clId="{6F989842-23DF-409A-A14C-E5FDBB511281}" dt="2019-04-22T16:15:43.699" v="857" actId="1037"/>
          <ac:spMkLst>
            <pc:docMk/>
            <pc:sldMk cId="4049561731" sldId="673"/>
            <ac:spMk id="127" creationId="{C466D169-18F3-4998-BB78-A047CAA9F272}"/>
          </ac:spMkLst>
        </pc:spChg>
        <pc:graphicFrameChg chg="mod">
          <ac:chgData name="Rajorshi Biswas" userId="13142dca-a5ef-41c4-97fb-2a21b1d61c2b" providerId="ADAL" clId="{6F989842-23DF-409A-A14C-E5FDBB511281}" dt="2019-04-22T16:15:43.699" v="857" actId="1037"/>
          <ac:graphicFrameMkLst>
            <pc:docMk/>
            <pc:sldMk cId="4049561731" sldId="673"/>
            <ac:graphicFrameMk id="5" creationId="{26CDCA68-134E-4B76-9AA3-05E6C3905C6D}"/>
          </ac:graphicFrameMkLst>
        </pc:graphicFrameChg>
        <pc:graphicFrameChg chg="mod">
          <ac:chgData name="Rajorshi Biswas" userId="13142dca-a5ef-41c4-97fb-2a21b1d61c2b" providerId="ADAL" clId="{6F989842-23DF-409A-A14C-E5FDBB511281}" dt="2019-04-22T16:15:43.699" v="857" actId="1037"/>
          <ac:graphicFrameMkLst>
            <pc:docMk/>
            <pc:sldMk cId="4049561731" sldId="673"/>
            <ac:graphicFrameMk id="126" creationId="{47B04B96-C0DB-4725-AB18-3BDD5601F5B8}"/>
          </ac:graphicFrameMkLst>
        </pc:graphicFrameChg>
      </pc:sldChg>
      <pc:sldChg chg="addSp delSp modSp ord">
        <pc:chgData name="Rajorshi Biswas" userId="13142dca-a5ef-41c4-97fb-2a21b1d61c2b" providerId="ADAL" clId="{6F989842-23DF-409A-A14C-E5FDBB511281}" dt="2019-04-22T15:57:12.531" v="706" actId="1076"/>
        <pc:sldMkLst>
          <pc:docMk/>
          <pc:sldMk cId="4053021169" sldId="675"/>
        </pc:sldMkLst>
        <pc:spChg chg="mod">
          <ac:chgData name="Rajorshi Biswas" userId="13142dca-a5ef-41c4-97fb-2a21b1d61c2b" providerId="ADAL" clId="{6F989842-23DF-409A-A14C-E5FDBB511281}" dt="2019-04-22T07:46:33.556" v="139" actId="1076"/>
          <ac:spMkLst>
            <pc:docMk/>
            <pc:sldMk cId="4053021169" sldId="675"/>
            <ac:spMk id="5" creationId="{E2951E96-1FC6-4EAF-B581-FAB839CBD351}"/>
          </ac:spMkLst>
        </pc:spChg>
        <pc:spChg chg="mod">
          <ac:chgData name="Rajorshi Biswas" userId="13142dca-a5ef-41c4-97fb-2a21b1d61c2b" providerId="ADAL" clId="{6F989842-23DF-409A-A14C-E5FDBB511281}" dt="2019-04-22T15:56:30.573" v="676" actId="1076"/>
          <ac:spMkLst>
            <pc:docMk/>
            <pc:sldMk cId="4053021169" sldId="675"/>
            <ac:spMk id="6" creationId="{18C23075-4ABE-44F9-A625-269196C932C5}"/>
          </ac:spMkLst>
        </pc:spChg>
        <pc:spChg chg="add mod">
          <ac:chgData name="Rajorshi Biswas" userId="13142dca-a5ef-41c4-97fb-2a21b1d61c2b" providerId="ADAL" clId="{6F989842-23DF-409A-A14C-E5FDBB511281}" dt="2019-04-22T15:56:56.928" v="692" actId="1076"/>
          <ac:spMkLst>
            <pc:docMk/>
            <pc:sldMk cId="4053021169" sldId="675"/>
            <ac:spMk id="7" creationId="{57172610-5EBE-40AB-B560-7658FA96AF45}"/>
          </ac:spMkLst>
        </pc:spChg>
        <pc:spChg chg="add mod">
          <ac:chgData name="Rajorshi Biswas" userId="13142dca-a5ef-41c4-97fb-2a21b1d61c2b" providerId="ADAL" clId="{6F989842-23DF-409A-A14C-E5FDBB511281}" dt="2019-04-22T15:57:12.531" v="706" actId="1076"/>
          <ac:spMkLst>
            <pc:docMk/>
            <pc:sldMk cId="4053021169" sldId="675"/>
            <ac:spMk id="8" creationId="{FFEADF5B-07A5-43F6-8DAA-248D69FA1645}"/>
          </ac:spMkLst>
        </pc:spChg>
        <pc:spChg chg="mod">
          <ac:chgData name="Rajorshi Biswas" userId="13142dca-a5ef-41c4-97fb-2a21b1d61c2b" providerId="ADAL" clId="{6F989842-23DF-409A-A14C-E5FDBB511281}" dt="2019-04-22T07:48:31.604" v="197" actId="14100"/>
          <ac:spMkLst>
            <pc:docMk/>
            <pc:sldMk cId="4053021169" sldId="675"/>
            <ac:spMk id="14338" creationId="{00000000-0000-0000-0000-000000000000}"/>
          </ac:spMkLst>
        </pc:spChg>
        <pc:picChg chg="del">
          <ac:chgData name="Rajorshi Biswas" userId="13142dca-a5ef-41c4-97fb-2a21b1d61c2b" providerId="ADAL" clId="{6F989842-23DF-409A-A14C-E5FDBB511281}" dt="2019-04-22T07:40:02.683" v="0" actId="478"/>
          <ac:picMkLst>
            <pc:docMk/>
            <pc:sldMk cId="4053021169" sldId="675"/>
            <ac:picMk id="3" creationId="{2D6F6FE9-7845-43C3-8523-C5720FB5A1AF}"/>
          </ac:picMkLst>
        </pc:picChg>
        <pc:picChg chg="add del mod">
          <ac:chgData name="Rajorshi Biswas" userId="13142dca-a5ef-41c4-97fb-2a21b1d61c2b" providerId="ADAL" clId="{6F989842-23DF-409A-A14C-E5FDBB511281}" dt="2019-04-22T07:40:25.265" v="11" actId="478"/>
          <ac:picMkLst>
            <pc:docMk/>
            <pc:sldMk cId="4053021169" sldId="675"/>
            <ac:picMk id="4" creationId="{3407DBE5-E7F6-43E1-856C-DC40C4DF429B}"/>
          </ac:picMkLst>
        </pc:picChg>
        <pc:picChg chg="add del mod">
          <ac:chgData name="Rajorshi Biswas" userId="13142dca-a5ef-41c4-97fb-2a21b1d61c2b" providerId="ADAL" clId="{6F989842-23DF-409A-A14C-E5FDBB511281}" dt="2019-04-22T07:40:26.083" v="12" actId="478"/>
          <ac:picMkLst>
            <pc:docMk/>
            <pc:sldMk cId="4053021169" sldId="675"/>
            <ac:picMk id="8" creationId="{AD266470-1188-4F44-A693-71C0395820DC}"/>
          </ac:picMkLst>
        </pc:picChg>
        <pc:picChg chg="add mod">
          <ac:chgData name="Rajorshi Biswas" userId="13142dca-a5ef-41c4-97fb-2a21b1d61c2b" providerId="ADAL" clId="{6F989842-23DF-409A-A14C-E5FDBB511281}" dt="2019-04-22T07:42:52.828" v="26" actId="1076"/>
          <ac:picMkLst>
            <pc:docMk/>
            <pc:sldMk cId="4053021169" sldId="675"/>
            <ac:picMk id="10" creationId="{B63F82E4-8EA9-4903-A0A4-288E1C084FA5}"/>
          </ac:picMkLst>
        </pc:picChg>
        <pc:picChg chg="add mod">
          <ac:chgData name="Rajorshi Biswas" userId="13142dca-a5ef-41c4-97fb-2a21b1d61c2b" providerId="ADAL" clId="{6F989842-23DF-409A-A14C-E5FDBB511281}" dt="2019-04-22T07:42:38.804" v="25" actId="1076"/>
          <ac:picMkLst>
            <pc:docMk/>
            <pc:sldMk cId="4053021169" sldId="675"/>
            <ac:picMk id="12" creationId="{4F9BA218-ADD5-40E5-AF27-21F1954DC258}"/>
          </ac:picMkLst>
        </pc:picChg>
      </pc:sldChg>
      <pc:sldChg chg="modSp">
        <pc:chgData name="Rajorshi Biswas" userId="13142dca-a5ef-41c4-97fb-2a21b1d61c2b" providerId="ADAL" clId="{6F989842-23DF-409A-A14C-E5FDBB511281}" dt="2019-04-22T16:20:57.471" v="943" actId="14100"/>
        <pc:sldMkLst>
          <pc:docMk/>
          <pc:sldMk cId="2773822929" sldId="681"/>
        </pc:sldMkLst>
        <pc:spChg chg="mod">
          <ac:chgData name="Rajorshi Biswas" userId="13142dca-a5ef-41c4-97fb-2a21b1d61c2b" providerId="ADAL" clId="{6F989842-23DF-409A-A14C-E5FDBB511281}" dt="2019-04-22T15:56:02.837" v="659" actId="14100"/>
          <ac:spMkLst>
            <pc:docMk/>
            <pc:sldMk cId="2773822929" sldId="681"/>
            <ac:spMk id="15" creationId="{CA0447A1-DF4D-4C8D-93CD-3B7F81FD6035}"/>
          </ac:spMkLst>
        </pc:spChg>
        <pc:spChg chg="mod">
          <ac:chgData name="Rajorshi Biswas" userId="13142dca-a5ef-41c4-97fb-2a21b1d61c2b" providerId="ADAL" clId="{6F989842-23DF-409A-A14C-E5FDBB511281}" dt="2019-04-22T15:56:08.688" v="665" actId="14100"/>
          <ac:spMkLst>
            <pc:docMk/>
            <pc:sldMk cId="2773822929" sldId="681"/>
            <ac:spMk id="16" creationId="{E4F451BA-7AF5-4176-B3E6-6F5D4EE59F7A}"/>
          </ac:spMkLst>
        </pc:spChg>
        <pc:spChg chg="mod">
          <ac:chgData name="Rajorshi Biswas" userId="13142dca-a5ef-41c4-97fb-2a21b1d61c2b" providerId="ADAL" clId="{6F989842-23DF-409A-A14C-E5FDBB511281}" dt="2019-04-22T16:20:57.471" v="943" actId="14100"/>
          <ac:spMkLst>
            <pc:docMk/>
            <pc:sldMk cId="2773822929" sldId="681"/>
            <ac:spMk id="10243" creationId="{00000000-0000-0000-0000-000000000000}"/>
          </ac:spMkLst>
        </pc:spChg>
        <pc:spChg chg="mod">
          <ac:chgData name="Rajorshi Biswas" userId="13142dca-a5ef-41c4-97fb-2a21b1d61c2b" providerId="ADAL" clId="{6F989842-23DF-409A-A14C-E5FDBB511281}" dt="2019-04-22T15:55:54.619" v="652" actId="14100"/>
          <ac:spMkLst>
            <pc:docMk/>
            <pc:sldMk cId="2773822929" sldId="681"/>
            <ac:spMk id="14338" creationId="{00000000-0000-0000-0000-000000000000}"/>
          </ac:spMkLst>
        </pc:spChg>
      </pc:sldChg>
      <pc:sldChg chg="modSp">
        <pc:chgData name="Rajorshi Biswas" userId="13142dca-a5ef-41c4-97fb-2a21b1d61c2b" providerId="ADAL" clId="{6F989842-23DF-409A-A14C-E5FDBB511281}" dt="2019-04-22T16:08:52.200" v="847" actId="14100"/>
        <pc:sldMkLst>
          <pc:docMk/>
          <pc:sldMk cId="23111716" sldId="682"/>
        </pc:sldMkLst>
        <pc:spChg chg="mod">
          <ac:chgData name="Rajorshi Biswas" userId="13142dca-a5ef-41c4-97fb-2a21b1d61c2b" providerId="ADAL" clId="{6F989842-23DF-409A-A14C-E5FDBB511281}" dt="2019-04-22T16:08:52.200" v="847" actId="14100"/>
          <ac:spMkLst>
            <pc:docMk/>
            <pc:sldMk cId="23111716" sldId="682"/>
            <ac:spMk id="10243" creationId="{00000000-0000-0000-0000-000000000000}"/>
          </ac:spMkLst>
        </pc:spChg>
        <pc:spChg chg="mod">
          <ac:chgData name="Rajorshi Biswas" userId="13142dca-a5ef-41c4-97fb-2a21b1d61c2b" providerId="ADAL" clId="{6F989842-23DF-409A-A14C-E5FDBB511281}" dt="2019-04-22T16:08:40.886" v="845" actId="20577"/>
          <ac:spMkLst>
            <pc:docMk/>
            <pc:sldMk cId="23111716" sldId="682"/>
            <ac:spMk id="14338" creationId="{00000000-0000-0000-0000-000000000000}"/>
          </ac:spMkLst>
        </pc:spChg>
      </pc:sldChg>
      <pc:sldChg chg="addSp delSp modSp">
        <pc:chgData name="Rajorshi Biswas" userId="13142dca-a5ef-41c4-97fb-2a21b1d61c2b" providerId="ADAL" clId="{6F989842-23DF-409A-A14C-E5FDBB511281}" dt="2019-04-22T16:18:44.485" v="920" actId="1076"/>
        <pc:sldMkLst>
          <pc:docMk/>
          <pc:sldMk cId="3047681332" sldId="687"/>
        </pc:sldMkLst>
        <pc:spChg chg="del">
          <ac:chgData name="Rajorshi Biswas" userId="13142dca-a5ef-41c4-97fb-2a21b1d61c2b" providerId="ADAL" clId="{6F989842-23DF-409A-A14C-E5FDBB511281}" dt="2019-04-22T07:47:40.712" v="167" actId="478"/>
          <ac:spMkLst>
            <pc:docMk/>
            <pc:sldMk cId="3047681332" sldId="687"/>
            <ac:spMk id="5" creationId="{E2951E96-1FC6-4EAF-B581-FAB839CBD351}"/>
          </ac:spMkLst>
        </pc:spChg>
        <pc:spChg chg="mod ord topLvl">
          <ac:chgData name="Rajorshi Biswas" userId="13142dca-a5ef-41c4-97fb-2a21b1d61c2b" providerId="ADAL" clId="{6F989842-23DF-409A-A14C-E5FDBB511281}" dt="2019-04-22T08:17:23.694" v="360" actId="165"/>
          <ac:spMkLst>
            <pc:docMk/>
            <pc:sldMk cId="3047681332" sldId="687"/>
            <ac:spMk id="9" creationId="{A1B2EDA2-4971-4F5E-B587-38080FB36F20}"/>
          </ac:spMkLst>
        </pc:spChg>
        <pc:spChg chg="del mod">
          <ac:chgData name="Rajorshi Biswas" userId="13142dca-a5ef-41c4-97fb-2a21b1d61c2b" providerId="ADAL" clId="{6F989842-23DF-409A-A14C-E5FDBB511281}" dt="2019-04-22T07:56:12.236" v="229" actId="478"/>
          <ac:spMkLst>
            <pc:docMk/>
            <pc:sldMk cId="3047681332" sldId="687"/>
            <ac:spMk id="10" creationId="{A9C9A72B-18BD-4726-ACFF-376ACAABB051}"/>
          </ac:spMkLst>
        </pc:spChg>
        <pc:spChg chg="del mod">
          <ac:chgData name="Rajorshi Biswas" userId="13142dca-a5ef-41c4-97fb-2a21b1d61c2b" providerId="ADAL" clId="{6F989842-23DF-409A-A14C-E5FDBB511281}" dt="2019-04-22T08:10:49.448" v="319" actId="478"/>
          <ac:spMkLst>
            <pc:docMk/>
            <pc:sldMk cId="3047681332" sldId="687"/>
            <ac:spMk id="11" creationId="{44F064B8-2A1A-402A-996E-E3E885BC11FC}"/>
          </ac:spMkLst>
        </pc:spChg>
        <pc:spChg chg="add del mod">
          <ac:chgData name="Rajorshi Biswas" userId="13142dca-a5ef-41c4-97fb-2a21b1d61c2b" providerId="ADAL" clId="{6F989842-23DF-409A-A14C-E5FDBB511281}" dt="2019-04-22T07:47:59.308" v="169" actId="478"/>
          <ac:spMkLst>
            <pc:docMk/>
            <pc:sldMk cId="3047681332" sldId="687"/>
            <ac:spMk id="17" creationId="{525684EB-44BF-4C21-BBB3-7FFC48BEB7D5}"/>
          </ac:spMkLst>
        </pc:spChg>
        <pc:spChg chg="add mod topLvl">
          <ac:chgData name="Rajorshi Biswas" userId="13142dca-a5ef-41c4-97fb-2a21b1d61c2b" providerId="ADAL" clId="{6F989842-23DF-409A-A14C-E5FDBB511281}" dt="2019-04-22T08:17:23.694" v="360" actId="165"/>
          <ac:spMkLst>
            <pc:docMk/>
            <pc:sldMk cId="3047681332" sldId="687"/>
            <ac:spMk id="19" creationId="{08FD5729-9EE6-46C8-B939-811CB38BDDB2}"/>
          </ac:spMkLst>
        </pc:spChg>
        <pc:spChg chg="add mod topLvl">
          <ac:chgData name="Rajorshi Biswas" userId="13142dca-a5ef-41c4-97fb-2a21b1d61c2b" providerId="ADAL" clId="{6F989842-23DF-409A-A14C-E5FDBB511281}" dt="2019-04-22T08:21:37.338" v="396" actId="1076"/>
          <ac:spMkLst>
            <pc:docMk/>
            <pc:sldMk cId="3047681332" sldId="687"/>
            <ac:spMk id="20" creationId="{4A146EDE-82F6-4FB6-8487-2B75FB234956}"/>
          </ac:spMkLst>
        </pc:spChg>
        <pc:spChg chg="add mod topLvl">
          <ac:chgData name="Rajorshi Biswas" userId="13142dca-a5ef-41c4-97fb-2a21b1d61c2b" providerId="ADAL" clId="{6F989842-23DF-409A-A14C-E5FDBB511281}" dt="2019-04-22T08:21:40.841" v="397" actId="1076"/>
          <ac:spMkLst>
            <pc:docMk/>
            <pc:sldMk cId="3047681332" sldId="687"/>
            <ac:spMk id="21" creationId="{3CA249FB-808B-4F7D-92B1-2A11B290031C}"/>
          </ac:spMkLst>
        </pc:spChg>
        <pc:spChg chg="add mod">
          <ac:chgData name="Rajorshi Biswas" userId="13142dca-a5ef-41c4-97fb-2a21b1d61c2b" providerId="ADAL" clId="{6F989842-23DF-409A-A14C-E5FDBB511281}" dt="2019-04-22T16:18:44.485" v="920" actId="1076"/>
          <ac:spMkLst>
            <pc:docMk/>
            <pc:sldMk cId="3047681332" sldId="687"/>
            <ac:spMk id="31" creationId="{FC6CE7E3-E75F-4693-9F53-9BD0CE39367B}"/>
          </ac:spMkLst>
        </pc:spChg>
        <pc:spChg chg="mod">
          <ac:chgData name="Rajorshi Biswas" userId="13142dca-a5ef-41c4-97fb-2a21b1d61c2b" providerId="ADAL" clId="{6F989842-23DF-409A-A14C-E5FDBB511281}" dt="2019-04-22T07:50:06.676" v="226" actId="1076"/>
          <ac:spMkLst>
            <pc:docMk/>
            <pc:sldMk cId="3047681332" sldId="687"/>
            <ac:spMk id="14338" creationId="{00000000-0000-0000-0000-000000000000}"/>
          </ac:spMkLst>
        </pc:spChg>
        <pc:grpChg chg="add del mod">
          <ac:chgData name="Rajorshi Biswas" userId="13142dca-a5ef-41c4-97fb-2a21b1d61c2b" providerId="ADAL" clId="{6F989842-23DF-409A-A14C-E5FDBB511281}" dt="2019-04-22T08:17:23.694" v="360" actId="165"/>
          <ac:grpSpMkLst>
            <pc:docMk/>
            <pc:sldMk cId="3047681332" sldId="687"/>
            <ac:grpSpMk id="29" creationId="{2E3C8099-B0CF-4E75-B13D-9EEF8C20F4FE}"/>
          </ac:grpSpMkLst>
        </pc:grpChg>
        <pc:grpChg chg="add mod ord">
          <ac:chgData name="Rajorshi Biswas" userId="13142dca-a5ef-41c4-97fb-2a21b1d61c2b" providerId="ADAL" clId="{6F989842-23DF-409A-A14C-E5FDBB511281}" dt="2019-04-22T08:21:31.203" v="395" actId="171"/>
          <ac:grpSpMkLst>
            <pc:docMk/>
            <pc:sldMk cId="3047681332" sldId="687"/>
            <ac:grpSpMk id="30" creationId="{16D382C6-51FF-4DC7-9A31-42A69C893327}"/>
          </ac:grpSpMkLst>
        </pc:grpChg>
        <pc:picChg chg="add del mod">
          <ac:chgData name="Rajorshi Biswas" userId="13142dca-a5ef-41c4-97fb-2a21b1d61c2b" providerId="ADAL" clId="{6F989842-23DF-409A-A14C-E5FDBB511281}" dt="2019-04-22T08:11:20.157" v="331" actId="478"/>
          <ac:picMkLst>
            <pc:docMk/>
            <pc:sldMk cId="3047681332" sldId="687"/>
            <ac:picMk id="3" creationId="{5CCA0099-E4E4-444F-B367-78E2F3C38830}"/>
          </ac:picMkLst>
        </pc:picChg>
        <pc:picChg chg="del">
          <ac:chgData name="Rajorshi Biswas" userId="13142dca-a5ef-41c4-97fb-2a21b1d61c2b" providerId="ADAL" clId="{6F989842-23DF-409A-A14C-E5FDBB511281}" dt="2019-04-22T07:46:41.296" v="141" actId="478"/>
          <ac:picMkLst>
            <pc:docMk/>
            <pc:sldMk cId="3047681332" sldId="687"/>
            <ac:picMk id="4" creationId="{B4D4F247-7C6E-436E-B61D-BC4F897E29C1}"/>
          </ac:picMkLst>
        </pc:picChg>
        <pc:picChg chg="del">
          <ac:chgData name="Rajorshi Biswas" userId="13142dca-a5ef-41c4-97fb-2a21b1d61c2b" providerId="ADAL" clId="{6F989842-23DF-409A-A14C-E5FDBB511281}" dt="2019-04-22T07:46:40.587" v="140" actId="478"/>
          <ac:picMkLst>
            <pc:docMk/>
            <pc:sldMk cId="3047681332" sldId="687"/>
            <ac:picMk id="7" creationId="{0DFCCE1B-39A5-448D-A3D2-02E7AEFC9CFB}"/>
          </ac:picMkLst>
        </pc:picChg>
        <pc:picChg chg="add del mod">
          <ac:chgData name="Rajorshi Biswas" userId="13142dca-a5ef-41c4-97fb-2a21b1d61c2b" providerId="ADAL" clId="{6F989842-23DF-409A-A14C-E5FDBB511281}" dt="2019-04-22T08:09:41.445" v="289" actId="478"/>
          <ac:picMkLst>
            <pc:docMk/>
            <pc:sldMk cId="3047681332" sldId="687"/>
            <ac:picMk id="8" creationId="{0CD77632-EE8C-420D-ABA2-A2C4616314D9}"/>
          </ac:picMkLst>
        </pc:picChg>
        <pc:picChg chg="add del mod">
          <ac:chgData name="Rajorshi Biswas" userId="13142dca-a5ef-41c4-97fb-2a21b1d61c2b" providerId="ADAL" clId="{6F989842-23DF-409A-A14C-E5FDBB511281}" dt="2019-04-22T08:10:46.356" v="318" actId="478"/>
          <ac:picMkLst>
            <pc:docMk/>
            <pc:sldMk cId="3047681332" sldId="687"/>
            <ac:picMk id="13" creationId="{22F76A7C-2C97-41BA-B6BF-B4C45A55A82F}"/>
          </ac:picMkLst>
        </pc:picChg>
        <pc:picChg chg="add del mod">
          <ac:chgData name="Rajorshi Biswas" userId="13142dca-a5ef-41c4-97fb-2a21b1d61c2b" providerId="ADAL" clId="{6F989842-23DF-409A-A14C-E5FDBB511281}" dt="2019-04-22T08:09:41.445" v="289" actId="478"/>
          <ac:picMkLst>
            <pc:docMk/>
            <pc:sldMk cId="3047681332" sldId="687"/>
            <ac:picMk id="15" creationId="{556CB28F-022F-4154-B484-BF841B437559}"/>
          </ac:picMkLst>
        </pc:picChg>
        <pc:picChg chg="add mod ord topLvl">
          <ac:chgData name="Rajorshi Biswas" userId="13142dca-a5ef-41c4-97fb-2a21b1d61c2b" providerId="ADAL" clId="{6F989842-23DF-409A-A14C-E5FDBB511281}" dt="2019-04-22T08:21:19.517" v="392" actId="164"/>
          <ac:picMkLst>
            <pc:docMk/>
            <pc:sldMk cId="3047681332" sldId="687"/>
            <ac:picMk id="22" creationId="{5F5CEF4E-BC16-4A2E-AD18-C5154BEBE3A2}"/>
          </ac:picMkLst>
        </pc:picChg>
        <pc:picChg chg="add mod ord topLvl">
          <ac:chgData name="Rajorshi Biswas" userId="13142dca-a5ef-41c4-97fb-2a21b1d61c2b" providerId="ADAL" clId="{6F989842-23DF-409A-A14C-E5FDBB511281}" dt="2019-04-22T08:21:19.517" v="392" actId="164"/>
          <ac:picMkLst>
            <pc:docMk/>
            <pc:sldMk cId="3047681332" sldId="687"/>
            <ac:picMk id="24" creationId="{2C7F49AF-68C0-464D-B1D3-B6677565E3D4}"/>
          </ac:picMkLst>
        </pc:picChg>
        <pc:picChg chg="add mod ord topLvl">
          <ac:chgData name="Rajorshi Biswas" userId="13142dca-a5ef-41c4-97fb-2a21b1d61c2b" providerId="ADAL" clId="{6F989842-23DF-409A-A14C-E5FDBB511281}" dt="2019-04-22T08:21:19.517" v="392" actId="164"/>
          <ac:picMkLst>
            <pc:docMk/>
            <pc:sldMk cId="3047681332" sldId="687"/>
            <ac:picMk id="26" creationId="{9B994204-3577-473E-9E70-8ECD7973ACF6}"/>
          </ac:picMkLst>
        </pc:picChg>
        <pc:picChg chg="add mod ord topLvl">
          <ac:chgData name="Rajorshi Biswas" userId="13142dca-a5ef-41c4-97fb-2a21b1d61c2b" providerId="ADAL" clId="{6F989842-23DF-409A-A14C-E5FDBB511281}" dt="2019-04-22T08:21:19.517" v="392" actId="164"/>
          <ac:picMkLst>
            <pc:docMk/>
            <pc:sldMk cId="3047681332" sldId="687"/>
            <ac:picMk id="28" creationId="{2DC2786F-17F2-4EA4-A2D0-A7DDB581394A}"/>
          </ac:picMkLst>
        </pc:picChg>
      </pc:sldChg>
      <pc:sldChg chg="addSp delSp modSp add ord">
        <pc:chgData name="Rajorshi Biswas" userId="13142dca-a5ef-41c4-97fb-2a21b1d61c2b" providerId="ADAL" clId="{6F989842-23DF-409A-A14C-E5FDBB511281}" dt="2019-04-22T15:54:16.306" v="651" actId="20577"/>
        <pc:sldMkLst>
          <pc:docMk/>
          <pc:sldMk cId="3606650877" sldId="688"/>
        </pc:sldMkLst>
        <pc:spChg chg="mod">
          <ac:chgData name="Rajorshi Biswas" userId="13142dca-a5ef-41c4-97fb-2a21b1d61c2b" providerId="ADAL" clId="{6F989842-23DF-409A-A14C-E5FDBB511281}" dt="2019-04-22T15:54:16.306" v="651" actId="20577"/>
          <ac:spMkLst>
            <pc:docMk/>
            <pc:sldMk cId="3606650877" sldId="688"/>
            <ac:spMk id="5" creationId="{E2951E96-1FC6-4EAF-B581-FAB839CBD351}"/>
          </ac:spMkLst>
        </pc:spChg>
        <pc:spChg chg="mod">
          <ac:chgData name="Rajorshi Biswas" userId="13142dca-a5ef-41c4-97fb-2a21b1d61c2b" providerId="ADAL" clId="{6F989842-23DF-409A-A14C-E5FDBB511281}" dt="2019-04-22T15:51:41.894" v="548" actId="1076"/>
          <ac:spMkLst>
            <pc:docMk/>
            <pc:sldMk cId="3606650877" sldId="688"/>
            <ac:spMk id="6" creationId="{18C23075-4ABE-44F9-A625-269196C932C5}"/>
          </ac:spMkLst>
        </pc:spChg>
        <pc:spChg chg="add mod">
          <ac:chgData name="Rajorshi Biswas" userId="13142dca-a5ef-41c4-97fb-2a21b1d61c2b" providerId="ADAL" clId="{6F989842-23DF-409A-A14C-E5FDBB511281}" dt="2019-04-22T15:51:13.239" v="523" actId="20577"/>
          <ac:spMkLst>
            <pc:docMk/>
            <pc:sldMk cId="3606650877" sldId="688"/>
            <ac:spMk id="14" creationId="{65445150-FEF3-4029-95FA-23C6A4BDE565}"/>
          </ac:spMkLst>
        </pc:spChg>
        <pc:spChg chg="add mod">
          <ac:chgData name="Rajorshi Biswas" userId="13142dca-a5ef-41c4-97fb-2a21b1d61c2b" providerId="ADAL" clId="{6F989842-23DF-409A-A14C-E5FDBB511281}" dt="2019-04-22T15:51:35.794" v="546" actId="1076"/>
          <ac:spMkLst>
            <pc:docMk/>
            <pc:sldMk cId="3606650877" sldId="688"/>
            <ac:spMk id="15" creationId="{DB84932A-CA78-4B65-ADD8-C9693BCCCFA4}"/>
          </ac:spMkLst>
        </pc:spChg>
        <pc:spChg chg="mod">
          <ac:chgData name="Rajorshi Biswas" userId="13142dca-a5ef-41c4-97fb-2a21b1d61c2b" providerId="ADAL" clId="{6F989842-23DF-409A-A14C-E5FDBB511281}" dt="2019-04-22T15:49:22.315" v="469" actId="14100"/>
          <ac:spMkLst>
            <pc:docMk/>
            <pc:sldMk cId="3606650877" sldId="688"/>
            <ac:spMk id="14338" creationId="{00000000-0000-0000-0000-000000000000}"/>
          </ac:spMkLst>
        </pc:spChg>
        <pc:picChg chg="add del mod">
          <ac:chgData name="Rajorshi Biswas" userId="13142dca-a5ef-41c4-97fb-2a21b1d61c2b" providerId="ADAL" clId="{6F989842-23DF-409A-A14C-E5FDBB511281}" dt="2019-04-22T15:50:08.398" v="487" actId="478"/>
          <ac:picMkLst>
            <pc:docMk/>
            <pc:sldMk cId="3606650877" sldId="688"/>
            <ac:picMk id="3" creationId="{062C74C8-BFCF-429F-9A88-C21164E15D4B}"/>
          </ac:picMkLst>
        </pc:picChg>
        <pc:picChg chg="add del mod">
          <ac:chgData name="Rajorshi Biswas" userId="13142dca-a5ef-41c4-97fb-2a21b1d61c2b" providerId="ADAL" clId="{6F989842-23DF-409A-A14C-E5FDBB511281}" dt="2019-04-22T15:50:06.208" v="486" actId="478"/>
          <ac:picMkLst>
            <pc:docMk/>
            <pc:sldMk cId="3606650877" sldId="688"/>
            <ac:picMk id="7" creationId="{C4808EE8-A08B-4D3D-B843-0E179ECEBCE9}"/>
          </ac:picMkLst>
        </pc:picChg>
        <pc:picChg chg="del">
          <ac:chgData name="Rajorshi Biswas" userId="13142dca-a5ef-41c4-97fb-2a21b1d61c2b" providerId="ADAL" clId="{6F989842-23DF-409A-A14C-E5FDBB511281}" dt="2019-04-22T15:49:24.104" v="470" actId="478"/>
          <ac:picMkLst>
            <pc:docMk/>
            <pc:sldMk cId="3606650877" sldId="688"/>
            <ac:picMk id="10" creationId="{B63F82E4-8EA9-4903-A0A4-288E1C084FA5}"/>
          </ac:picMkLst>
        </pc:picChg>
        <pc:picChg chg="add mod">
          <ac:chgData name="Rajorshi Biswas" userId="13142dca-a5ef-41c4-97fb-2a21b1d61c2b" providerId="ADAL" clId="{6F989842-23DF-409A-A14C-E5FDBB511281}" dt="2019-04-22T15:49:59.806" v="485" actId="1076"/>
          <ac:picMkLst>
            <pc:docMk/>
            <pc:sldMk cId="3606650877" sldId="688"/>
            <ac:picMk id="11" creationId="{1D74911D-56A6-4D7F-B096-006F191A76B4}"/>
          </ac:picMkLst>
        </pc:picChg>
        <pc:picChg chg="del">
          <ac:chgData name="Rajorshi Biswas" userId="13142dca-a5ef-41c4-97fb-2a21b1d61c2b" providerId="ADAL" clId="{6F989842-23DF-409A-A14C-E5FDBB511281}" dt="2019-04-22T15:49:25.846" v="471" actId="478"/>
          <ac:picMkLst>
            <pc:docMk/>
            <pc:sldMk cId="3606650877" sldId="688"/>
            <ac:picMk id="12" creationId="{4F9BA218-ADD5-40E5-AF27-21F1954DC258}"/>
          </ac:picMkLst>
        </pc:picChg>
        <pc:picChg chg="add mod">
          <ac:chgData name="Rajorshi Biswas" userId="13142dca-a5ef-41c4-97fb-2a21b1d61c2b" providerId="ADAL" clId="{6F989842-23DF-409A-A14C-E5FDBB511281}" dt="2019-04-22T15:49:59.806" v="485" actId="1076"/>
          <ac:picMkLst>
            <pc:docMk/>
            <pc:sldMk cId="3606650877" sldId="688"/>
            <ac:picMk id="13" creationId="{00CE2502-9443-407C-BF31-64A6F7269F3F}"/>
          </ac:picMkLst>
        </pc:picChg>
      </pc:sldChg>
    </pc:docChg>
  </pc:docChgLst>
  <pc:docChgLst>
    <pc:chgData name="Rajorshi Biswas" userId="13142dca-a5ef-41c4-97fb-2a21b1d61c2b" providerId="ADAL" clId="{D1958790-092C-4D8B-B781-2C152FAA50FD}"/>
  </pc:docChgLst>
  <pc:docChgLst>
    <pc:chgData name="Rajorshi Biswas" userId="13142dca-a5ef-41c4-97fb-2a21b1d61c2b" providerId="ADAL" clId="{D3B2814D-FA33-41F2-A109-8E249AC5443E}"/>
    <pc:docChg chg="undo redo custSel delSld modSld">
      <pc:chgData name="Rajorshi Biswas" userId="13142dca-a5ef-41c4-97fb-2a21b1d61c2b" providerId="ADAL" clId="{D3B2814D-FA33-41F2-A109-8E249AC5443E}" dt="2019-04-19T05:55:18.135" v="1968" actId="1035"/>
      <pc:docMkLst>
        <pc:docMk/>
      </pc:docMkLst>
      <pc:sldChg chg="modSp">
        <pc:chgData name="Rajorshi Biswas" userId="13142dca-a5ef-41c4-97fb-2a21b1d61c2b" providerId="ADAL" clId="{D3B2814D-FA33-41F2-A109-8E249AC5443E}" dt="2019-04-18T14:31:15.524" v="13" actId="207"/>
        <pc:sldMkLst>
          <pc:docMk/>
          <pc:sldMk cId="0" sldId="256"/>
        </pc:sldMkLst>
        <pc:spChg chg="mod">
          <ac:chgData name="Rajorshi Biswas" userId="13142dca-a5ef-41c4-97fb-2a21b1d61c2b" providerId="ADAL" clId="{D3B2814D-FA33-41F2-A109-8E249AC5443E}" dt="2019-04-18T14:31:15.524" v="13" actId="207"/>
          <ac:spMkLst>
            <pc:docMk/>
            <pc:sldMk cId="0" sldId="256"/>
            <ac:spMk id="6147" creationId="{00000000-0000-0000-0000-000000000000}"/>
          </ac:spMkLst>
        </pc:spChg>
      </pc:sldChg>
      <pc:sldChg chg="modSp">
        <pc:chgData name="Rajorshi Biswas" userId="13142dca-a5ef-41c4-97fb-2a21b1d61c2b" providerId="ADAL" clId="{D3B2814D-FA33-41F2-A109-8E249AC5443E}" dt="2019-04-18T15:42:24.027" v="388" actId="404"/>
        <pc:sldMkLst>
          <pc:docMk/>
          <pc:sldMk cId="2987305578" sldId="656"/>
        </pc:sldMkLst>
        <pc:spChg chg="mod">
          <ac:chgData name="Rajorshi Biswas" userId="13142dca-a5ef-41c4-97fb-2a21b1d61c2b" providerId="ADAL" clId="{D3B2814D-FA33-41F2-A109-8E249AC5443E}" dt="2019-04-18T15:41:13.643" v="241" actId="1076"/>
          <ac:spMkLst>
            <pc:docMk/>
            <pc:sldMk cId="2987305578" sldId="656"/>
            <ac:spMk id="7" creationId="{8A7E712A-D59D-455D-890D-87516257EBE0}"/>
          </ac:spMkLst>
        </pc:spChg>
        <pc:spChg chg="mod">
          <ac:chgData name="Rajorshi Biswas" userId="13142dca-a5ef-41c4-97fb-2a21b1d61c2b" providerId="ADAL" clId="{D3B2814D-FA33-41F2-A109-8E249AC5443E}" dt="2019-04-18T15:41:05.933" v="240" actId="20577"/>
          <ac:spMkLst>
            <pc:docMk/>
            <pc:sldMk cId="2987305578" sldId="656"/>
            <ac:spMk id="10" creationId="{96028EE1-CCBC-4F82-ADFE-66E108630595}"/>
          </ac:spMkLst>
        </pc:spChg>
        <pc:graphicFrameChg chg="modGraphic">
          <ac:chgData name="Rajorshi Biswas" userId="13142dca-a5ef-41c4-97fb-2a21b1d61c2b" providerId="ADAL" clId="{D3B2814D-FA33-41F2-A109-8E249AC5443E}" dt="2019-04-18T15:42:24.027" v="388" actId="404"/>
          <ac:graphicFrameMkLst>
            <pc:docMk/>
            <pc:sldMk cId="2987305578" sldId="656"/>
            <ac:graphicFrameMk id="2" creationId="{8940D85C-8342-4279-9323-015BF76F5D19}"/>
          </ac:graphicFrameMkLst>
        </pc:graphicFrameChg>
      </pc:sldChg>
      <pc:sldChg chg="modSp">
        <pc:chgData name="Rajorshi Biswas" userId="13142dca-a5ef-41c4-97fb-2a21b1d61c2b" providerId="ADAL" clId="{D3B2814D-FA33-41F2-A109-8E249AC5443E}" dt="2019-04-18T14:30:56.544" v="8" actId="20577"/>
        <pc:sldMkLst>
          <pc:docMk/>
          <pc:sldMk cId="478424255" sldId="672"/>
        </pc:sldMkLst>
        <pc:spChg chg="mod">
          <ac:chgData name="Rajorshi Biswas" userId="13142dca-a5ef-41c4-97fb-2a21b1d61c2b" providerId="ADAL" clId="{D3B2814D-FA33-41F2-A109-8E249AC5443E}" dt="2019-04-18T14:30:56.544" v="8" actId="20577"/>
          <ac:spMkLst>
            <pc:docMk/>
            <pc:sldMk cId="478424255" sldId="672"/>
            <ac:spMk id="10243" creationId="{00000000-0000-0000-0000-000000000000}"/>
          </ac:spMkLst>
        </pc:spChg>
      </pc:sldChg>
      <pc:sldChg chg="addSp delSp modSp">
        <pc:chgData name="Rajorshi Biswas" userId="13142dca-a5ef-41c4-97fb-2a21b1d61c2b" providerId="ADAL" clId="{D3B2814D-FA33-41F2-A109-8E249AC5443E}" dt="2019-04-19T05:55:18.135" v="1968" actId="1035"/>
        <pc:sldMkLst>
          <pc:docMk/>
          <pc:sldMk cId="4049561731" sldId="673"/>
        </pc:sldMkLst>
        <pc:spChg chg="del mod">
          <ac:chgData name="Rajorshi Biswas" userId="13142dca-a5ef-41c4-97fb-2a21b1d61c2b" providerId="ADAL" clId="{D3B2814D-FA33-41F2-A109-8E249AC5443E}" dt="2019-04-19T05:09:57.739" v="1216" actId="478"/>
          <ac:spMkLst>
            <pc:docMk/>
            <pc:sldMk cId="4049561731" sldId="673"/>
            <ac:spMk id="3" creationId="{6116FB5F-40D9-4B8F-9E9D-04B1FE1DA069}"/>
          </ac:spMkLst>
        </pc:spChg>
        <pc:spChg chg="add mod">
          <ac:chgData name="Rajorshi Biswas" userId="13142dca-a5ef-41c4-97fb-2a21b1d61c2b" providerId="ADAL" clId="{D3B2814D-FA33-41F2-A109-8E249AC5443E}" dt="2019-04-19T05:36:31.507" v="1522" actId="1038"/>
          <ac:spMkLst>
            <pc:docMk/>
            <pc:sldMk cId="4049561731" sldId="673"/>
            <ac:spMk id="4" creationId="{8AC41FE2-02FA-408D-B86F-2558B5D6A8C8}"/>
          </ac:spMkLst>
        </pc:spChg>
        <pc:spChg chg="del">
          <ac:chgData name="Rajorshi Biswas" userId="13142dca-a5ef-41c4-97fb-2a21b1d61c2b" providerId="ADAL" clId="{D3B2814D-FA33-41F2-A109-8E249AC5443E}" dt="2019-04-18T17:20:39.355" v="660" actId="478"/>
          <ac:spMkLst>
            <pc:docMk/>
            <pc:sldMk cId="4049561731" sldId="673"/>
            <ac:spMk id="18" creationId="{D448B210-CDBD-4DD3-943D-9CED1115428D}"/>
          </ac:spMkLst>
        </pc:spChg>
        <pc:spChg chg="del">
          <ac:chgData name="Rajorshi Biswas" userId="13142dca-a5ef-41c4-97fb-2a21b1d61c2b" providerId="ADAL" clId="{D3B2814D-FA33-41F2-A109-8E249AC5443E}" dt="2019-04-18T17:20:43.835" v="661" actId="478"/>
          <ac:spMkLst>
            <pc:docMk/>
            <pc:sldMk cId="4049561731" sldId="673"/>
            <ac:spMk id="22" creationId="{E005FC07-8B92-4F43-87EC-EE520D99B3C4}"/>
          </ac:spMkLst>
        </pc:spChg>
        <pc:spChg chg="del mod">
          <ac:chgData name="Rajorshi Biswas" userId="13142dca-a5ef-41c4-97fb-2a21b1d61c2b" providerId="ADAL" clId="{D3B2814D-FA33-41F2-A109-8E249AC5443E}" dt="2019-04-19T05:09:57.739" v="1216" actId="478"/>
          <ac:spMkLst>
            <pc:docMk/>
            <pc:sldMk cId="4049561731" sldId="673"/>
            <ac:spMk id="23" creationId="{B6B7789B-3A40-4633-B5CD-037F223C692F}"/>
          </ac:spMkLst>
        </pc:spChg>
        <pc:spChg chg="del mod">
          <ac:chgData name="Rajorshi Biswas" userId="13142dca-a5ef-41c4-97fb-2a21b1d61c2b" providerId="ADAL" clId="{D3B2814D-FA33-41F2-A109-8E249AC5443E}" dt="2019-04-19T05:09:57.739" v="1216" actId="478"/>
          <ac:spMkLst>
            <pc:docMk/>
            <pc:sldMk cId="4049561731" sldId="673"/>
            <ac:spMk id="24" creationId="{7E6AC808-4A40-43A2-B893-095652B50322}"/>
          </ac:spMkLst>
        </pc:spChg>
        <pc:spChg chg="del mod">
          <ac:chgData name="Rajorshi Biswas" userId="13142dca-a5ef-41c4-97fb-2a21b1d61c2b" providerId="ADAL" clId="{D3B2814D-FA33-41F2-A109-8E249AC5443E}" dt="2019-04-19T05:13:51.513" v="1265" actId="478"/>
          <ac:spMkLst>
            <pc:docMk/>
            <pc:sldMk cId="4049561731" sldId="673"/>
            <ac:spMk id="25" creationId="{6CCD27F8-D2FA-4303-8F03-E36254895AE7}"/>
          </ac:spMkLst>
        </pc:spChg>
        <pc:spChg chg="del mod">
          <ac:chgData name="Rajorshi Biswas" userId="13142dca-a5ef-41c4-97fb-2a21b1d61c2b" providerId="ADAL" clId="{D3B2814D-FA33-41F2-A109-8E249AC5443E}" dt="2019-04-19T05:13:48.723" v="1264" actId="478"/>
          <ac:spMkLst>
            <pc:docMk/>
            <pc:sldMk cId="4049561731" sldId="673"/>
            <ac:spMk id="28" creationId="{DE2BB968-2718-4998-BBAB-6C6481465D62}"/>
          </ac:spMkLst>
        </pc:spChg>
        <pc:spChg chg="del">
          <ac:chgData name="Rajorshi Biswas" userId="13142dca-a5ef-41c4-97fb-2a21b1d61c2b" providerId="ADAL" clId="{D3B2814D-FA33-41F2-A109-8E249AC5443E}" dt="2019-04-18T17:20:43.835" v="661" actId="478"/>
          <ac:spMkLst>
            <pc:docMk/>
            <pc:sldMk cId="4049561731" sldId="673"/>
            <ac:spMk id="32" creationId="{3B0827D9-BCF7-44FE-9714-A03DB44F6E00}"/>
          </ac:spMkLst>
        </pc:spChg>
        <pc:spChg chg="del">
          <ac:chgData name="Rajorshi Biswas" userId="13142dca-a5ef-41c4-97fb-2a21b1d61c2b" providerId="ADAL" clId="{D3B2814D-FA33-41F2-A109-8E249AC5443E}" dt="2019-04-18T17:20:43.835" v="661" actId="478"/>
          <ac:spMkLst>
            <pc:docMk/>
            <pc:sldMk cId="4049561731" sldId="673"/>
            <ac:spMk id="33" creationId="{A0168DD8-AB76-40B2-8668-522F8C836FD0}"/>
          </ac:spMkLst>
        </pc:spChg>
        <pc:spChg chg="del">
          <ac:chgData name="Rajorshi Biswas" userId="13142dca-a5ef-41c4-97fb-2a21b1d61c2b" providerId="ADAL" clId="{D3B2814D-FA33-41F2-A109-8E249AC5443E}" dt="2019-04-18T17:20:43.835" v="661" actId="478"/>
          <ac:spMkLst>
            <pc:docMk/>
            <pc:sldMk cId="4049561731" sldId="673"/>
            <ac:spMk id="34" creationId="{BEF6CCE6-F91A-4954-B630-823E4E77711B}"/>
          </ac:spMkLst>
        </pc:spChg>
        <pc:spChg chg="mod">
          <ac:chgData name="Rajorshi Biswas" userId="13142dca-a5ef-41c4-97fb-2a21b1d61c2b" providerId="ADAL" clId="{D3B2814D-FA33-41F2-A109-8E249AC5443E}" dt="2019-04-19T05:12:54.905" v="1244" actId="404"/>
          <ac:spMkLst>
            <pc:docMk/>
            <pc:sldMk cId="4049561731" sldId="673"/>
            <ac:spMk id="35" creationId="{2798487E-E28A-44B7-BA3D-CBF8CE624050}"/>
          </ac:spMkLst>
        </pc:spChg>
        <pc:spChg chg="mod">
          <ac:chgData name="Rajorshi Biswas" userId="13142dca-a5ef-41c4-97fb-2a21b1d61c2b" providerId="ADAL" clId="{D3B2814D-FA33-41F2-A109-8E249AC5443E}" dt="2019-04-19T05:13:39.592" v="1262" actId="1076"/>
          <ac:spMkLst>
            <pc:docMk/>
            <pc:sldMk cId="4049561731" sldId="673"/>
            <ac:spMk id="36" creationId="{BEFBF0F1-0642-42BF-8C07-53B611343B6A}"/>
          </ac:spMkLst>
        </pc:spChg>
        <pc:spChg chg="del mod">
          <ac:chgData name="Rajorshi Biswas" userId="13142dca-a5ef-41c4-97fb-2a21b1d61c2b" providerId="ADAL" clId="{D3B2814D-FA33-41F2-A109-8E249AC5443E}" dt="2019-04-18T17:08:35.115" v="622" actId="478"/>
          <ac:spMkLst>
            <pc:docMk/>
            <pc:sldMk cId="4049561731" sldId="673"/>
            <ac:spMk id="37" creationId="{098CF452-8FAC-4612-B54A-1B6D3D9DEE46}"/>
          </ac:spMkLst>
        </pc:spChg>
        <pc:spChg chg="del mod">
          <ac:chgData name="Rajorshi Biswas" userId="13142dca-a5ef-41c4-97fb-2a21b1d61c2b" providerId="ADAL" clId="{D3B2814D-FA33-41F2-A109-8E249AC5443E}" dt="2019-04-19T05:13:48.723" v="1264" actId="478"/>
          <ac:spMkLst>
            <pc:docMk/>
            <pc:sldMk cId="4049561731" sldId="673"/>
            <ac:spMk id="38" creationId="{1D51995F-52EF-4D40-851D-78F8B3F38950}"/>
          </ac:spMkLst>
        </pc:spChg>
        <pc:spChg chg="mod">
          <ac:chgData name="Rajorshi Biswas" userId="13142dca-a5ef-41c4-97fb-2a21b1d61c2b" providerId="ADAL" clId="{D3B2814D-FA33-41F2-A109-8E249AC5443E}" dt="2019-04-19T05:12:54.905" v="1244" actId="404"/>
          <ac:spMkLst>
            <pc:docMk/>
            <pc:sldMk cId="4049561731" sldId="673"/>
            <ac:spMk id="40" creationId="{A7F40C0C-1D27-4AA5-8EA3-CA8879374A71}"/>
          </ac:spMkLst>
        </pc:spChg>
        <pc:spChg chg="del">
          <ac:chgData name="Rajorshi Biswas" userId="13142dca-a5ef-41c4-97fb-2a21b1d61c2b" providerId="ADAL" clId="{D3B2814D-FA33-41F2-A109-8E249AC5443E}" dt="2019-04-18T16:12:18.442" v="565" actId="478"/>
          <ac:spMkLst>
            <pc:docMk/>
            <pc:sldMk cId="4049561731" sldId="673"/>
            <ac:spMk id="41" creationId="{C5F70B3B-2210-4BF2-A5E6-97A7835780E9}"/>
          </ac:spMkLst>
        </pc:spChg>
        <pc:spChg chg="del">
          <ac:chgData name="Rajorshi Biswas" userId="13142dca-a5ef-41c4-97fb-2a21b1d61c2b" providerId="ADAL" clId="{D3B2814D-FA33-41F2-A109-8E249AC5443E}" dt="2019-04-18T16:12:18.442" v="565" actId="478"/>
          <ac:spMkLst>
            <pc:docMk/>
            <pc:sldMk cId="4049561731" sldId="673"/>
            <ac:spMk id="42" creationId="{3E8272F3-43FB-4E2D-810D-ECC16BAD86EF}"/>
          </ac:spMkLst>
        </pc:spChg>
        <pc:spChg chg="mod">
          <ac:chgData name="Rajorshi Biswas" userId="13142dca-a5ef-41c4-97fb-2a21b1d61c2b" providerId="ADAL" clId="{D3B2814D-FA33-41F2-A109-8E249AC5443E}" dt="2019-04-19T05:12:54.905" v="1244" actId="404"/>
          <ac:spMkLst>
            <pc:docMk/>
            <pc:sldMk cId="4049561731" sldId="673"/>
            <ac:spMk id="43" creationId="{626CF221-2A3B-4D26-99AC-F51174120B7D}"/>
          </ac:spMkLst>
        </pc:spChg>
        <pc:spChg chg="del">
          <ac:chgData name="Rajorshi Biswas" userId="13142dca-a5ef-41c4-97fb-2a21b1d61c2b" providerId="ADAL" clId="{D3B2814D-FA33-41F2-A109-8E249AC5443E}" dt="2019-04-18T16:12:18.442" v="565" actId="478"/>
          <ac:spMkLst>
            <pc:docMk/>
            <pc:sldMk cId="4049561731" sldId="673"/>
            <ac:spMk id="45" creationId="{D23A4C07-56B7-4242-B1E5-CC11740C2D3D}"/>
          </ac:spMkLst>
        </pc:spChg>
        <pc:spChg chg="del">
          <ac:chgData name="Rajorshi Biswas" userId="13142dca-a5ef-41c4-97fb-2a21b1d61c2b" providerId="ADAL" clId="{D3B2814D-FA33-41F2-A109-8E249AC5443E}" dt="2019-04-18T16:12:18.442" v="565" actId="478"/>
          <ac:spMkLst>
            <pc:docMk/>
            <pc:sldMk cId="4049561731" sldId="673"/>
            <ac:spMk id="46" creationId="{64C53FF5-CD41-4409-BFE5-98EE268BBE5F}"/>
          </ac:spMkLst>
        </pc:spChg>
        <pc:spChg chg="del">
          <ac:chgData name="Rajorshi Biswas" userId="13142dca-a5ef-41c4-97fb-2a21b1d61c2b" providerId="ADAL" clId="{D3B2814D-FA33-41F2-A109-8E249AC5443E}" dt="2019-04-18T16:12:20.987" v="566" actId="478"/>
          <ac:spMkLst>
            <pc:docMk/>
            <pc:sldMk cId="4049561731" sldId="673"/>
            <ac:spMk id="47" creationId="{7AE57C32-2BBC-4F63-8DCA-80D1716BDBDA}"/>
          </ac:spMkLst>
        </pc:spChg>
        <pc:spChg chg="del">
          <ac:chgData name="Rajorshi Biswas" userId="13142dca-a5ef-41c4-97fb-2a21b1d61c2b" providerId="ADAL" clId="{D3B2814D-FA33-41F2-A109-8E249AC5443E}" dt="2019-04-18T16:12:18.442" v="565" actId="478"/>
          <ac:spMkLst>
            <pc:docMk/>
            <pc:sldMk cId="4049561731" sldId="673"/>
            <ac:spMk id="48" creationId="{FD5FCE2D-BC9A-4228-AAEC-99445069C039}"/>
          </ac:spMkLst>
        </pc:spChg>
        <pc:spChg chg="mod">
          <ac:chgData name="Rajorshi Biswas" userId="13142dca-a5ef-41c4-97fb-2a21b1d61c2b" providerId="ADAL" clId="{D3B2814D-FA33-41F2-A109-8E249AC5443E}" dt="2019-04-19T05:37:00.167" v="1525" actId="1076"/>
          <ac:spMkLst>
            <pc:docMk/>
            <pc:sldMk cId="4049561731" sldId="673"/>
            <ac:spMk id="49" creationId="{DB02D342-36BA-40BD-96C2-6E1AE30DE8E2}"/>
          </ac:spMkLst>
        </pc:spChg>
        <pc:spChg chg="add del mod">
          <ac:chgData name="Rajorshi Biswas" userId="13142dca-a5ef-41c4-97fb-2a21b1d61c2b" providerId="ADAL" clId="{D3B2814D-FA33-41F2-A109-8E249AC5443E}" dt="2019-04-18T17:33:15.948" v="683" actId="478"/>
          <ac:spMkLst>
            <pc:docMk/>
            <pc:sldMk cId="4049561731" sldId="673"/>
            <ac:spMk id="54" creationId="{1F168E35-F317-4673-AADE-2075B88AA024}"/>
          </ac:spMkLst>
        </pc:spChg>
        <pc:spChg chg="add del mod">
          <ac:chgData name="Rajorshi Biswas" userId="13142dca-a5ef-41c4-97fb-2a21b1d61c2b" providerId="ADAL" clId="{D3B2814D-FA33-41F2-A109-8E249AC5443E}" dt="2019-04-18T17:33:15.948" v="683" actId="478"/>
          <ac:spMkLst>
            <pc:docMk/>
            <pc:sldMk cId="4049561731" sldId="673"/>
            <ac:spMk id="55" creationId="{EF8783B7-01FF-4EE6-88B7-3E7E1592E4E7}"/>
          </ac:spMkLst>
        </pc:spChg>
        <pc:spChg chg="add del mod">
          <ac:chgData name="Rajorshi Biswas" userId="13142dca-a5ef-41c4-97fb-2a21b1d61c2b" providerId="ADAL" clId="{D3B2814D-FA33-41F2-A109-8E249AC5443E}" dt="2019-04-18T17:33:15.948" v="683" actId="478"/>
          <ac:spMkLst>
            <pc:docMk/>
            <pc:sldMk cId="4049561731" sldId="673"/>
            <ac:spMk id="56" creationId="{C4CB7649-F572-4B7B-9B2C-E2B62054F279}"/>
          </ac:spMkLst>
        </pc:spChg>
        <pc:spChg chg="add del mod">
          <ac:chgData name="Rajorshi Biswas" userId="13142dca-a5ef-41c4-97fb-2a21b1d61c2b" providerId="ADAL" clId="{D3B2814D-FA33-41F2-A109-8E249AC5443E}" dt="2019-04-18T17:33:19.306" v="684" actId="478"/>
          <ac:spMkLst>
            <pc:docMk/>
            <pc:sldMk cId="4049561731" sldId="673"/>
            <ac:spMk id="57" creationId="{EF1D225A-C07D-4BFB-AE96-66A6BC7D704B}"/>
          </ac:spMkLst>
        </pc:spChg>
        <pc:spChg chg="add del mod">
          <ac:chgData name="Rajorshi Biswas" userId="13142dca-a5ef-41c4-97fb-2a21b1d61c2b" providerId="ADAL" clId="{D3B2814D-FA33-41F2-A109-8E249AC5443E}" dt="2019-04-18T17:33:15.948" v="683" actId="478"/>
          <ac:spMkLst>
            <pc:docMk/>
            <pc:sldMk cId="4049561731" sldId="673"/>
            <ac:spMk id="59" creationId="{DD567435-7051-43B8-B8AC-A559B464E5A4}"/>
          </ac:spMkLst>
        </pc:spChg>
        <pc:spChg chg="add del mod">
          <ac:chgData name="Rajorshi Biswas" userId="13142dca-a5ef-41c4-97fb-2a21b1d61c2b" providerId="ADAL" clId="{D3B2814D-FA33-41F2-A109-8E249AC5443E}" dt="2019-04-18T17:33:21.306" v="685" actId="478"/>
          <ac:spMkLst>
            <pc:docMk/>
            <pc:sldMk cId="4049561731" sldId="673"/>
            <ac:spMk id="60" creationId="{94A1C012-72ED-42AE-AE2F-0472AEC65B72}"/>
          </ac:spMkLst>
        </pc:spChg>
        <pc:spChg chg="add del mod">
          <ac:chgData name="Rajorshi Biswas" userId="13142dca-a5ef-41c4-97fb-2a21b1d61c2b" providerId="ADAL" clId="{D3B2814D-FA33-41F2-A109-8E249AC5443E}" dt="2019-04-18T17:33:15.948" v="683" actId="478"/>
          <ac:spMkLst>
            <pc:docMk/>
            <pc:sldMk cId="4049561731" sldId="673"/>
            <ac:spMk id="64" creationId="{DF8C86CE-801B-45AA-B3D2-E08A2A6F7383}"/>
          </ac:spMkLst>
        </pc:spChg>
        <pc:spChg chg="add del mod">
          <ac:chgData name="Rajorshi Biswas" userId="13142dca-a5ef-41c4-97fb-2a21b1d61c2b" providerId="ADAL" clId="{D3B2814D-FA33-41F2-A109-8E249AC5443E}" dt="2019-04-18T17:33:15.948" v="683" actId="478"/>
          <ac:spMkLst>
            <pc:docMk/>
            <pc:sldMk cId="4049561731" sldId="673"/>
            <ac:spMk id="65" creationId="{3D9DD28B-A39C-4B49-801D-E318335A3EC5}"/>
          </ac:spMkLst>
        </pc:spChg>
        <pc:spChg chg="add del mod">
          <ac:chgData name="Rajorshi Biswas" userId="13142dca-a5ef-41c4-97fb-2a21b1d61c2b" providerId="ADAL" clId="{D3B2814D-FA33-41F2-A109-8E249AC5443E}" dt="2019-04-18T17:33:15.948" v="683" actId="478"/>
          <ac:spMkLst>
            <pc:docMk/>
            <pc:sldMk cId="4049561731" sldId="673"/>
            <ac:spMk id="66" creationId="{7DE84326-DC4E-47B5-8E16-548DDDE3BF67}"/>
          </ac:spMkLst>
        </pc:spChg>
        <pc:spChg chg="add del mod">
          <ac:chgData name="Rajorshi Biswas" userId="13142dca-a5ef-41c4-97fb-2a21b1d61c2b" providerId="ADAL" clId="{D3B2814D-FA33-41F2-A109-8E249AC5443E}" dt="2019-04-18T17:21:17.931" v="668" actId="478"/>
          <ac:spMkLst>
            <pc:docMk/>
            <pc:sldMk cId="4049561731" sldId="673"/>
            <ac:spMk id="68" creationId="{25F5AB61-EB1B-4C62-BA74-A22C77C01252}"/>
          </ac:spMkLst>
        </pc:spChg>
        <pc:spChg chg="add del mod">
          <ac:chgData name="Rajorshi Biswas" userId="13142dca-a5ef-41c4-97fb-2a21b1d61c2b" providerId="ADAL" clId="{D3B2814D-FA33-41F2-A109-8E249AC5443E}" dt="2019-04-18T17:33:15.948" v="683" actId="478"/>
          <ac:spMkLst>
            <pc:docMk/>
            <pc:sldMk cId="4049561731" sldId="673"/>
            <ac:spMk id="69" creationId="{BD0D19D4-2C17-459A-95E4-161D2EB425A3}"/>
          </ac:spMkLst>
        </pc:spChg>
        <pc:spChg chg="add del mod">
          <ac:chgData name="Rajorshi Biswas" userId="13142dca-a5ef-41c4-97fb-2a21b1d61c2b" providerId="ADAL" clId="{D3B2814D-FA33-41F2-A109-8E249AC5443E}" dt="2019-04-19T05:09:57.739" v="1216" actId="478"/>
          <ac:spMkLst>
            <pc:docMk/>
            <pc:sldMk cId="4049561731" sldId="673"/>
            <ac:spMk id="71" creationId="{9982DBB9-D834-488E-8D55-FCF195CCE97C}"/>
          </ac:spMkLst>
        </pc:spChg>
        <pc:spChg chg="add del mod">
          <ac:chgData name="Rajorshi Biswas" userId="13142dca-a5ef-41c4-97fb-2a21b1d61c2b" providerId="ADAL" clId="{D3B2814D-FA33-41F2-A109-8E249AC5443E}" dt="2019-04-19T05:09:57.739" v="1216" actId="478"/>
          <ac:spMkLst>
            <pc:docMk/>
            <pc:sldMk cId="4049561731" sldId="673"/>
            <ac:spMk id="73" creationId="{D7B6C5A5-8BE2-48A0-AE90-504E5F85D3C0}"/>
          </ac:spMkLst>
        </pc:spChg>
        <pc:spChg chg="add del mod">
          <ac:chgData name="Rajorshi Biswas" userId="13142dca-a5ef-41c4-97fb-2a21b1d61c2b" providerId="ADAL" clId="{D3B2814D-FA33-41F2-A109-8E249AC5443E}" dt="2019-04-19T05:09:57.739" v="1216" actId="478"/>
          <ac:spMkLst>
            <pc:docMk/>
            <pc:sldMk cId="4049561731" sldId="673"/>
            <ac:spMk id="75" creationId="{F0BF617D-B7BF-4FA0-8EC3-9B08B825E536}"/>
          </ac:spMkLst>
        </pc:spChg>
        <pc:spChg chg="add del mod">
          <ac:chgData name="Rajorshi Biswas" userId="13142dca-a5ef-41c4-97fb-2a21b1d61c2b" providerId="ADAL" clId="{D3B2814D-FA33-41F2-A109-8E249AC5443E}" dt="2019-04-19T04:48:22.976" v="1075" actId="478"/>
          <ac:spMkLst>
            <pc:docMk/>
            <pc:sldMk cId="4049561731" sldId="673"/>
            <ac:spMk id="79" creationId="{5FEAF81D-F85E-43F3-AFFF-3D14F39C7C66}"/>
          </ac:spMkLst>
        </pc:spChg>
        <pc:spChg chg="add del mod">
          <ac:chgData name="Rajorshi Biswas" userId="13142dca-a5ef-41c4-97fb-2a21b1d61c2b" providerId="ADAL" clId="{D3B2814D-FA33-41F2-A109-8E249AC5443E}" dt="2019-04-19T04:48:22.976" v="1075" actId="478"/>
          <ac:spMkLst>
            <pc:docMk/>
            <pc:sldMk cId="4049561731" sldId="673"/>
            <ac:spMk id="80" creationId="{A7C2B0B7-F07E-4659-806F-061ABC25A18A}"/>
          </ac:spMkLst>
        </pc:spChg>
        <pc:spChg chg="add del mod">
          <ac:chgData name="Rajorshi Biswas" userId="13142dca-a5ef-41c4-97fb-2a21b1d61c2b" providerId="ADAL" clId="{D3B2814D-FA33-41F2-A109-8E249AC5443E}" dt="2019-04-19T04:48:22.976" v="1075" actId="478"/>
          <ac:spMkLst>
            <pc:docMk/>
            <pc:sldMk cId="4049561731" sldId="673"/>
            <ac:spMk id="81" creationId="{FD112541-934B-4664-811D-57B5447E1E6C}"/>
          </ac:spMkLst>
        </pc:spChg>
        <pc:spChg chg="add del mod">
          <ac:chgData name="Rajorshi Biswas" userId="13142dca-a5ef-41c4-97fb-2a21b1d61c2b" providerId="ADAL" clId="{D3B2814D-FA33-41F2-A109-8E249AC5443E}" dt="2019-04-19T04:48:22.976" v="1075" actId="478"/>
          <ac:spMkLst>
            <pc:docMk/>
            <pc:sldMk cId="4049561731" sldId="673"/>
            <ac:spMk id="83" creationId="{D8C43E34-FE6B-429E-A017-3B49B23A0DE1}"/>
          </ac:spMkLst>
        </pc:spChg>
        <pc:spChg chg="add del mod">
          <ac:chgData name="Rajorshi Biswas" userId="13142dca-a5ef-41c4-97fb-2a21b1d61c2b" providerId="ADAL" clId="{D3B2814D-FA33-41F2-A109-8E249AC5443E}" dt="2019-04-19T04:48:22.976" v="1075" actId="478"/>
          <ac:spMkLst>
            <pc:docMk/>
            <pc:sldMk cId="4049561731" sldId="673"/>
            <ac:spMk id="85" creationId="{F3C0B66B-82CC-4A0C-9798-73990781B090}"/>
          </ac:spMkLst>
        </pc:spChg>
        <pc:spChg chg="add del mod">
          <ac:chgData name="Rajorshi Biswas" userId="13142dca-a5ef-41c4-97fb-2a21b1d61c2b" providerId="ADAL" clId="{D3B2814D-FA33-41F2-A109-8E249AC5443E}" dt="2019-04-19T05:22:01.769" v="1342" actId="478"/>
          <ac:spMkLst>
            <pc:docMk/>
            <pc:sldMk cId="4049561731" sldId="673"/>
            <ac:spMk id="87" creationId="{198EF5C6-5D0B-45C6-97BF-986718D66622}"/>
          </ac:spMkLst>
        </pc:spChg>
        <pc:spChg chg="add del mod">
          <ac:chgData name="Rajorshi Biswas" userId="13142dca-a5ef-41c4-97fb-2a21b1d61c2b" providerId="ADAL" clId="{D3B2814D-FA33-41F2-A109-8E249AC5443E}" dt="2019-04-19T04:55:24.167" v="1122"/>
          <ac:spMkLst>
            <pc:docMk/>
            <pc:sldMk cId="4049561731" sldId="673"/>
            <ac:spMk id="88" creationId="{C1B4F6FF-B7C8-4A04-B918-F21F39BAAD97}"/>
          </ac:spMkLst>
        </pc:spChg>
        <pc:spChg chg="add del mod">
          <ac:chgData name="Rajorshi Biswas" userId="13142dca-a5ef-41c4-97fb-2a21b1d61c2b" providerId="ADAL" clId="{D3B2814D-FA33-41F2-A109-8E249AC5443E}" dt="2019-04-18T18:22:54.073" v="954" actId="478"/>
          <ac:spMkLst>
            <pc:docMk/>
            <pc:sldMk cId="4049561731" sldId="673"/>
            <ac:spMk id="89" creationId="{875089F6-1A37-4EE3-9378-02BC62B1DAC2}"/>
          </ac:spMkLst>
        </pc:spChg>
        <pc:spChg chg="add del mod">
          <ac:chgData name="Rajorshi Biswas" userId="13142dca-a5ef-41c4-97fb-2a21b1d61c2b" providerId="ADAL" clId="{D3B2814D-FA33-41F2-A109-8E249AC5443E}" dt="2019-04-19T04:48:12.969" v="1073" actId="478"/>
          <ac:spMkLst>
            <pc:docMk/>
            <pc:sldMk cId="4049561731" sldId="673"/>
            <ac:spMk id="93" creationId="{2CEC8B8B-A3EE-48DD-B683-04AC3B97EEB7}"/>
          </ac:spMkLst>
        </pc:spChg>
        <pc:spChg chg="add del mod">
          <ac:chgData name="Rajorshi Biswas" userId="13142dca-a5ef-41c4-97fb-2a21b1d61c2b" providerId="ADAL" clId="{D3B2814D-FA33-41F2-A109-8E249AC5443E}" dt="2019-04-19T04:48:12.969" v="1073" actId="478"/>
          <ac:spMkLst>
            <pc:docMk/>
            <pc:sldMk cId="4049561731" sldId="673"/>
            <ac:spMk id="94" creationId="{46EB8584-E355-423F-BAC5-07644A43BBEB}"/>
          </ac:spMkLst>
        </pc:spChg>
        <pc:spChg chg="add del mod">
          <ac:chgData name="Rajorshi Biswas" userId="13142dca-a5ef-41c4-97fb-2a21b1d61c2b" providerId="ADAL" clId="{D3B2814D-FA33-41F2-A109-8E249AC5443E}" dt="2019-04-19T04:48:12.969" v="1073" actId="478"/>
          <ac:spMkLst>
            <pc:docMk/>
            <pc:sldMk cId="4049561731" sldId="673"/>
            <ac:spMk id="95" creationId="{F6D706B5-367E-4833-94D4-768D4466F29A}"/>
          </ac:spMkLst>
        </pc:spChg>
        <pc:spChg chg="add del mod">
          <ac:chgData name="Rajorshi Biswas" userId="13142dca-a5ef-41c4-97fb-2a21b1d61c2b" providerId="ADAL" clId="{D3B2814D-FA33-41F2-A109-8E249AC5443E}" dt="2019-04-19T04:48:12.969" v="1073" actId="478"/>
          <ac:spMkLst>
            <pc:docMk/>
            <pc:sldMk cId="4049561731" sldId="673"/>
            <ac:spMk id="97" creationId="{834E4C96-493F-4787-826B-2BBF84732655}"/>
          </ac:spMkLst>
        </pc:spChg>
        <pc:spChg chg="add del mod">
          <ac:chgData name="Rajorshi Biswas" userId="13142dca-a5ef-41c4-97fb-2a21b1d61c2b" providerId="ADAL" clId="{D3B2814D-FA33-41F2-A109-8E249AC5443E}" dt="2019-04-19T04:48:12.969" v="1073" actId="478"/>
          <ac:spMkLst>
            <pc:docMk/>
            <pc:sldMk cId="4049561731" sldId="673"/>
            <ac:spMk id="99" creationId="{3254014B-A71C-4436-982A-39530F23D178}"/>
          </ac:spMkLst>
        </pc:spChg>
        <pc:spChg chg="add del mod">
          <ac:chgData name="Rajorshi Biswas" userId="13142dca-a5ef-41c4-97fb-2a21b1d61c2b" providerId="ADAL" clId="{D3B2814D-FA33-41F2-A109-8E249AC5443E}" dt="2019-04-19T04:48:12.969" v="1073" actId="478"/>
          <ac:spMkLst>
            <pc:docMk/>
            <pc:sldMk cId="4049561731" sldId="673"/>
            <ac:spMk id="101" creationId="{6904F9B7-38B6-4658-979D-338EB47DAFD4}"/>
          </ac:spMkLst>
        </pc:spChg>
        <pc:spChg chg="add del mod">
          <ac:chgData name="Rajorshi Biswas" userId="13142dca-a5ef-41c4-97fb-2a21b1d61c2b" providerId="ADAL" clId="{D3B2814D-FA33-41F2-A109-8E249AC5443E}" dt="2019-04-19T04:48:12.969" v="1073" actId="478"/>
          <ac:spMkLst>
            <pc:docMk/>
            <pc:sldMk cId="4049561731" sldId="673"/>
            <ac:spMk id="105" creationId="{B3354020-9696-4E75-8BAE-51E711C63EAF}"/>
          </ac:spMkLst>
        </pc:spChg>
        <pc:spChg chg="add del mod">
          <ac:chgData name="Rajorshi Biswas" userId="13142dca-a5ef-41c4-97fb-2a21b1d61c2b" providerId="ADAL" clId="{D3B2814D-FA33-41F2-A109-8E249AC5443E}" dt="2019-04-19T04:48:12.969" v="1073" actId="478"/>
          <ac:spMkLst>
            <pc:docMk/>
            <pc:sldMk cId="4049561731" sldId="673"/>
            <ac:spMk id="106" creationId="{78C08F22-6EED-460D-AC89-4DACDF97965A}"/>
          </ac:spMkLst>
        </pc:spChg>
        <pc:spChg chg="add del mod">
          <ac:chgData name="Rajorshi Biswas" userId="13142dca-a5ef-41c4-97fb-2a21b1d61c2b" providerId="ADAL" clId="{D3B2814D-FA33-41F2-A109-8E249AC5443E}" dt="2019-04-19T04:48:12.969" v="1073" actId="478"/>
          <ac:spMkLst>
            <pc:docMk/>
            <pc:sldMk cId="4049561731" sldId="673"/>
            <ac:spMk id="107" creationId="{BA4C4E28-9810-49E2-AF60-0F0D75E65AB0}"/>
          </ac:spMkLst>
        </pc:spChg>
        <pc:spChg chg="add del mod">
          <ac:chgData name="Rajorshi Biswas" userId="13142dca-a5ef-41c4-97fb-2a21b1d61c2b" providerId="ADAL" clId="{D3B2814D-FA33-41F2-A109-8E249AC5443E}" dt="2019-04-19T04:48:12.969" v="1073" actId="478"/>
          <ac:spMkLst>
            <pc:docMk/>
            <pc:sldMk cId="4049561731" sldId="673"/>
            <ac:spMk id="109" creationId="{7A5C057F-95D5-4EDA-A9FE-CA9A87075122}"/>
          </ac:spMkLst>
        </pc:spChg>
        <pc:spChg chg="add del mod">
          <ac:chgData name="Rajorshi Biswas" userId="13142dca-a5ef-41c4-97fb-2a21b1d61c2b" providerId="ADAL" clId="{D3B2814D-FA33-41F2-A109-8E249AC5443E}" dt="2019-04-19T04:48:12.969" v="1073" actId="478"/>
          <ac:spMkLst>
            <pc:docMk/>
            <pc:sldMk cId="4049561731" sldId="673"/>
            <ac:spMk id="111" creationId="{CB2401D9-D93B-4B0A-8B2C-77FAFF92D646}"/>
          </ac:spMkLst>
        </pc:spChg>
        <pc:spChg chg="add del mod">
          <ac:chgData name="Rajorshi Biswas" userId="13142dca-a5ef-41c4-97fb-2a21b1d61c2b" providerId="ADAL" clId="{D3B2814D-FA33-41F2-A109-8E249AC5443E}" dt="2019-04-19T04:48:20.708" v="1074" actId="478"/>
          <ac:spMkLst>
            <pc:docMk/>
            <pc:sldMk cId="4049561731" sldId="673"/>
            <ac:spMk id="113" creationId="{22854065-986B-46CE-8969-9BDD6872AFAF}"/>
          </ac:spMkLst>
        </pc:spChg>
        <pc:spChg chg="add del mod">
          <ac:chgData name="Rajorshi Biswas" userId="13142dca-a5ef-41c4-97fb-2a21b1d61c2b" providerId="ADAL" clId="{D3B2814D-FA33-41F2-A109-8E249AC5443E}" dt="2019-04-19T04:48:12.969" v="1073" actId="478"/>
          <ac:spMkLst>
            <pc:docMk/>
            <pc:sldMk cId="4049561731" sldId="673"/>
            <ac:spMk id="115" creationId="{D5868A0C-F481-4FF9-89C5-D1BDACE058ED}"/>
          </ac:spMkLst>
        </pc:spChg>
        <pc:spChg chg="add mod">
          <ac:chgData name="Rajorshi Biswas" userId="13142dca-a5ef-41c4-97fb-2a21b1d61c2b" providerId="ADAL" clId="{D3B2814D-FA33-41F2-A109-8E249AC5443E}" dt="2019-04-19T05:55:05.440" v="1964" actId="14100"/>
          <ac:spMkLst>
            <pc:docMk/>
            <pc:sldMk cId="4049561731" sldId="673"/>
            <ac:spMk id="116" creationId="{14949A14-084F-4EDE-9F43-001167110777}"/>
          </ac:spMkLst>
        </pc:spChg>
        <pc:spChg chg="add del mod">
          <ac:chgData name="Rajorshi Biswas" userId="13142dca-a5ef-41c4-97fb-2a21b1d61c2b" providerId="ADAL" clId="{D3B2814D-FA33-41F2-A109-8E249AC5443E}" dt="2019-04-19T04:55:24.167" v="1122"/>
          <ac:spMkLst>
            <pc:docMk/>
            <pc:sldMk cId="4049561731" sldId="673"/>
            <ac:spMk id="117" creationId="{29887DFF-3CB3-43EE-BBB0-A63FEC182F34}"/>
          </ac:spMkLst>
        </pc:spChg>
        <pc:spChg chg="add del mod">
          <ac:chgData name="Rajorshi Biswas" userId="13142dca-a5ef-41c4-97fb-2a21b1d61c2b" providerId="ADAL" clId="{D3B2814D-FA33-41F2-A109-8E249AC5443E}" dt="2019-04-19T04:55:24.167" v="1122"/>
          <ac:spMkLst>
            <pc:docMk/>
            <pc:sldMk cId="4049561731" sldId="673"/>
            <ac:spMk id="119" creationId="{590B768E-CB5F-46C4-9568-DDD002A70220}"/>
          </ac:spMkLst>
        </pc:spChg>
        <pc:spChg chg="add del">
          <ac:chgData name="Rajorshi Biswas" userId="13142dca-a5ef-41c4-97fb-2a21b1d61c2b" providerId="ADAL" clId="{D3B2814D-FA33-41F2-A109-8E249AC5443E}" dt="2019-04-19T04:58:08.235" v="1193"/>
          <ac:spMkLst>
            <pc:docMk/>
            <pc:sldMk cId="4049561731" sldId="673"/>
            <ac:spMk id="120" creationId="{B0AC6583-867C-4E62-B7AA-39E518FEDC5D}"/>
          </ac:spMkLst>
        </pc:spChg>
        <pc:spChg chg="add del">
          <ac:chgData name="Rajorshi Biswas" userId="13142dca-a5ef-41c4-97fb-2a21b1d61c2b" providerId="ADAL" clId="{D3B2814D-FA33-41F2-A109-8E249AC5443E}" dt="2019-04-19T04:58:08.235" v="1193"/>
          <ac:spMkLst>
            <pc:docMk/>
            <pc:sldMk cId="4049561731" sldId="673"/>
            <ac:spMk id="121" creationId="{0C154144-85DA-45D5-9BA0-DDFCB1E7F538}"/>
          </ac:spMkLst>
        </pc:spChg>
        <pc:spChg chg="add del">
          <ac:chgData name="Rajorshi Biswas" userId="13142dca-a5ef-41c4-97fb-2a21b1d61c2b" providerId="ADAL" clId="{D3B2814D-FA33-41F2-A109-8E249AC5443E}" dt="2019-04-19T04:58:08.235" v="1193"/>
          <ac:spMkLst>
            <pc:docMk/>
            <pc:sldMk cId="4049561731" sldId="673"/>
            <ac:spMk id="122" creationId="{FFEDE2CA-9BC9-4DD3-AA02-0FCDFDEEF6B7}"/>
          </ac:spMkLst>
        </pc:spChg>
        <pc:spChg chg="add del">
          <ac:chgData name="Rajorshi Biswas" userId="13142dca-a5ef-41c4-97fb-2a21b1d61c2b" providerId="ADAL" clId="{D3B2814D-FA33-41F2-A109-8E249AC5443E}" dt="2019-04-19T04:58:08.235" v="1193"/>
          <ac:spMkLst>
            <pc:docMk/>
            <pc:sldMk cId="4049561731" sldId="673"/>
            <ac:spMk id="123" creationId="{26B9B750-593B-4575-850B-76AC9A560EE4}"/>
          </ac:spMkLst>
        </pc:spChg>
        <pc:spChg chg="add del">
          <ac:chgData name="Rajorshi Biswas" userId="13142dca-a5ef-41c4-97fb-2a21b1d61c2b" providerId="ADAL" clId="{D3B2814D-FA33-41F2-A109-8E249AC5443E}" dt="2019-04-19T04:58:08.235" v="1193"/>
          <ac:spMkLst>
            <pc:docMk/>
            <pc:sldMk cId="4049561731" sldId="673"/>
            <ac:spMk id="124" creationId="{BDF0580D-FF85-4705-9DA2-BBD9DBA4B8D7}"/>
          </ac:spMkLst>
        </pc:spChg>
        <pc:spChg chg="add mod">
          <ac:chgData name="Rajorshi Biswas" userId="13142dca-a5ef-41c4-97fb-2a21b1d61c2b" providerId="ADAL" clId="{D3B2814D-FA33-41F2-A109-8E249AC5443E}" dt="2019-04-19T05:55:14.180" v="1967" actId="1035"/>
          <ac:spMkLst>
            <pc:docMk/>
            <pc:sldMk cId="4049561731" sldId="673"/>
            <ac:spMk id="127" creationId="{C466D169-18F3-4998-BB78-A047CAA9F272}"/>
          </ac:spMkLst>
        </pc:spChg>
        <pc:spChg chg="add mod">
          <ac:chgData name="Rajorshi Biswas" userId="13142dca-a5ef-41c4-97fb-2a21b1d61c2b" providerId="ADAL" clId="{D3B2814D-FA33-41F2-A109-8E249AC5443E}" dt="2019-04-19T05:55:18.135" v="1968" actId="1035"/>
          <ac:spMkLst>
            <pc:docMk/>
            <pc:sldMk cId="4049561731" sldId="673"/>
            <ac:spMk id="128" creationId="{453BCED8-3C64-47F6-B13E-EA34BFAFB493}"/>
          </ac:spMkLst>
        </pc:spChg>
        <pc:spChg chg="mod">
          <ac:chgData name="Rajorshi Biswas" userId="13142dca-a5ef-41c4-97fb-2a21b1d61c2b" providerId="ADAL" clId="{D3B2814D-FA33-41F2-A109-8E249AC5443E}" dt="2019-04-19T05:13:21.192" v="1254" actId="6549"/>
          <ac:spMkLst>
            <pc:docMk/>
            <pc:sldMk cId="4049561731" sldId="673"/>
            <ac:spMk id="10243" creationId="{00000000-0000-0000-0000-000000000000}"/>
          </ac:spMkLst>
        </pc:spChg>
        <pc:spChg chg="mod">
          <ac:chgData name="Rajorshi Biswas" userId="13142dca-a5ef-41c4-97fb-2a21b1d61c2b" providerId="ADAL" clId="{D3B2814D-FA33-41F2-A109-8E249AC5443E}" dt="2019-04-18T17:06:24.571" v="580" actId="1076"/>
          <ac:spMkLst>
            <pc:docMk/>
            <pc:sldMk cId="4049561731" sldId="673"/>
            <ac:spMk id="14338" creationId="{00000000-0000-0000-0000-000000000000}"/>
          </ac:spMkLst>
        </pc:spChg>
        <pc:grpChg chg="add mod">
          <ac:chgData name="Rajorshi Biswas" userId="13142dca-a5ef-41c4-97fb-2a21b1d61c2b" providerId="ADAL" clId="{D3B2814D-FA33-41F2-A109-8E249AC5443E}" dt="2019-04-19T05:12:44.511" v="1237" actId="164"/>
          <ac:grpSpMkLst>
            <pc:docMk/>
            <pc:sldMk cId="4049561731" sldId="673"/>
            <ac:grpSpMk id="7" creationId="{925356EB-70F8-4876-A509-C55C76FDF1C5}"/>
          </ac:grpSpMkLst>
        </pc:grpChg>
        <pc:grpChg chg="add mod">
          <ac:chgData name="Rajorshi Biswas" userId="13142dca-a5ef-41c4-97fb-2a21b1d61c2b" providerId="ADAL" clId="{D3B2814D-FA33-41F2-A109-8E249AC5443E}" dt="2019-04-19T05:13:36.512" v="1261" actId="1076"/>
          <ac:grpSpMkLst>
            <pc:docMk/>
            <pc:sldMk cId="4049561731" sldId="673"/>
            <ac:grpSpMk id="8" creationId="{5E882398-74D0-4955-AE9E-B4C759139640}"/>
          </ac:grpSpMkLst>
        </pc:grpChg>
        <pc:graphicFrameChg chg="del mod modGraphic">
          <ac:chgData name="Rajorshi Biswas" userId="13142dca-a5ef-41c4-97fb-2a21b1d61c2b" providerId="ADAL" clId="{D3B2814D-FA33-41F2-A109-8E249AC5443E}" dt="2019-04-19T05:09:57.739" v="1216" actId="478"/>
          <ac:graphicFrameMkLst>
            <pc:docMk/>
            <pc:sldMk cId="4049561731" sldId="673"/>
            <ac:graphicFrameMk id="2" creationId="{3D8B8848-FEAA-4A1B-8A6C-ED49B01C3555}"/>
          </ac:graphicFrameMkLst>
        </pc:graphicFrameChg>
        <pc:graphicFrameChg chg="add mod modGraphic">
          <ac:chgData name="Rajorshi Biswas" userId="13142dca-a5ef-41c4-97fb-2a21b1d61c2b" providerId="ADAL" clId="{D3B2814D-FA33-41F2-A109-8E249AC5443E}" dt="2019-04-19T05:39:26.625" v="1604" actId="255"/>
          <ac:graphicFrameMkLst>
            <pc:docMk/>
            <pc:sldMk cId="4049561731" sldId="673"/>
            <ac:graphicFrameMk id="5" creationId="{26CDCA68-134E-4B76-9AA3-05E6C3905C6D}"/>
          </ac:graphicFrameMkLst>
        </pc:graphicFrameChg>
        <pc:graphicFrameChg chg="add mod modGraphic">
          <ac:chgData name="Rajorshi Biswas" userId="13142dca-a5ef-41c4-97fb-2a21b1d61c2b" providerId="ADAL" clId="{D3B2814D-FA33-41F2-A109-8E249AC5443E}" dt="2019-04-19T05:55:18.135" v="1968" actId="1035"/>
          <ac:graphicFrameMkLst>
            <pc:docMk/>
            <pc:sldMk cId="4049561731" sldId="673"/>
            <ac:graphicFrameMk id="6" creationId="{0BB9806D-14A4-4F64-BAC5-06EE5BD773EF}"/>
          </ac:graphicFrameMkLst>
        </pc:graphicFrameChg>
        <pc:graphicFrameChg chg="del mod modGraphic">
          <ac:chgData name="Rajorshi Biswas" userId="13142dca-a5ef-41c4-97fb-2a21b1d61c2b" providerId="ADAL" clId="{D3B2814D-FA33-41F2-A109-8E249AC5443E}" dt="2019-04-19T05:09:57.739" v="1216" actId="478"/>
          <ac:graphicFrameMkLst>
            <pc:docMk/>
            <pc:sldMk cId="4049561731" sldId="673"/>
            <ac:graphicFrameMk id="19" creationId="{1C9A487F-9089-4C75-B6E9-8F463167D657}"/>
          </ac:graphicFrameMkLst>
        </pc:graphicFrameChg>
        <pc:graphicFrameChg chg="add del mod modGraphic">
          <ac:chgData name="Rajorshi Biswas" userId="13142dca-a5ef-41c4-97fb-2a21b1d61c2b" providerId="ADAL" clId="{D3B2814D-FA33-41F2-A109-8E249AC5443E}" dt="2019-04-19T05:09:57.739" v="1216" actId="478"/>
          <ac:graphicFrameMkLst>
            <pc:docMk/>
            <pc:sldMk cId="4049561731" sldId="673"/>
            <ac:graphicFrameMk id="20" creationId="{869905C5-CD4F-4AA7-899E-8A09E60691C1}"/>
          </ac:graphicFrameMkLst>
        </pc:graphicFrameChg>
        <pc:graphicFrameChg chg="del mod modGraphic">
          <ac:chgData name="Rajorshi Biswas" userId="13142dca-a5ef-41c4-97fb-2a21b1d61c2b" providerId="ADAL" clId="{D3B2814D-FA33-41F2-A109-8E249AC5443E}" dt="2019-04-19T05:13:48.723" v="1264" actId="478"/>
          <ac:graphicFrameMkLst>
            <pc:docMk/>
            <pc:sldMk cId="4049561731" sldId="673"/>
            <ac:graphicFrameMk id="21" creationId="{54C08555-421B-473F-A1A9-0F79B44F5538}"/>
          </ac:graphicFrameMkLst>
        </pc:graphicFrameChg>
        <pc:graphicFrameChg chg="del mod modGraphic">
          <ac:chgData name="Rajorshi Biswas" userId="13142dca-a5ef-41c4-97fb-2a21b1d61c2b" providerId="ADAL" clId="{D3B2814D-FA33-41F2-A109-8E249AC5443E}" dt="2019-04-19T05:13:48.723" v="1264" actId="478"/>
          <ac:graphicFrameMkLst>
            <pc:docMk/>
            <pc:sldMk cId="4049561731" sldId="673"/>
            <ac:graphicFrameMk id="27" creationId="{AEB5CAD1-3F32-43D7-94C9-A754EA809985}"/>
          </ac:graphicFrameMkLst>
        </pc:graphicFrameChg>
        <pc:graphicFrameChg chg="del">
          <ac:chgData name="Rajorshi Biswas" userId="13142dca-a5ef-41c4-97fb-2a21b1d61c2b" providerId="ADAL" clId="{D3B2814D-FA33-41F2-A109-8E249AC5443E}" dt="2019-04-18T17:20:43.835" v="661" actId="478"/>
          <ac:graphicFrameMkLst>
            <pc:docMk/>
            <pc:sldMk cId="4049561731" sldId="673"/>
            <ac:graphicFrameMk id="29" creationId="{E773F4E3-BC9C-4CA7-A3D4-BB373A31BE48}"/>
          </ac:graphicFrameMkLst>
        </pc:graphicFrameChg>
        <pc:graphicFrameChg chg="del">
          <ac:chgData name="Rajorshi Biswas" userId="13142dca-a5ef-41c4-97fb-2a21b1d61c2b" providerId="ADAL" clId="{D3B2814D-FA33-41F2-A109-8E249AC5443E}" dt="2019-04-18T17:20:43.835" v="661" actId="478"/>
          <ac:graphicFrameMkLst>
            <pc:docMk/>
            <pc:sldMk cId="4049561731" sldId="673"/>
            <ac:graphicFrameMk id="30" creationId="{0667D9A0-6958-470E-94E5-40523340D9AA}"/>
          </ac:graphicFrameMkLst>
        </pc:graphicFrameChg>
        <pc:graphicFrameChg chg="del">
          <ac:chgData name="Rajorshi Biswas" userId="13142dca-a5ef-41c4-97fb-2a21b1d61c2b" providerId="ADAL" clId="{D3B2814D-FA33-41F2-A109-8E249AC5443E}" dt="2019-04-18T17:20:43.835" v="661" actId="478"/>
          <ac:graphicFrameMkLst>
            <pc:docMk/>
            <pc:sldMk cId="4049561731" sldId="673"/>
            <ac:graphicFrameMk id="31" creationId="{468AA6F1-8D4F-4817-BC67-2617A380BD5A}"/>
          </ac:graphicFrameMkLst>
        </pc:graphicFrameChg>
        <pc:graphicFrameChg chg="add del mod">
          <ac:chgData name="Rajorshi Biswas" userId="13142dca-a5ef-41c4-97fb-2a21b1d61c2b" providerId="ADAL" clId="{D3B2814D-FA33-41F2-A109-8E249AC5443E}" dt="2019-04-18T17:33:15.948" v="683" actId="478"/>
          <ac:graphicFrameMkLst>
            <pc:docMk/>
            <pc:sldMk cId="4049561731" sldId="673"/>
            <ac:graphicFrameMk id="50" creationId="{F6234C32-E631-430A-B755-39169EF549BC}"/>
          </ac:graphicFrameMkLst>
        </pc:graphicFrameChg>
        <pc:graphicFrameChg chg="add del mod">
          <ac:chgData name="Rajorshi Biswas" userId="13142dca-a5ef-41c4-97fb-2a21b1d61c2b" providerId="ADAL" clId="{D3B2814D-FA33-41F2-A109-8E249AC5443E}" dt="2019-04-18T17:33:15.948" v="683" actId="478"/>
          <ac:graphicFrameMkLst>
            <pc:docMk/>
            <pc:sldMk cId="4049561731" sldId="673"/>
            <ac:graphicFrameMk id="51" creationId="{F0630E9B-135E-4722-8347-4BC547035272}"/>
          </ac:graphicFrameMkLst>
        </pc:graphicFrameChg>
        <pc:graphicFrameChg chg="add del mod">
          <ac:chgData name="Rajorshi Biswas" userId="13142dca-a5ef-41c4-97fb-2a21b1d61c2b" providerId="ADAL" clId="{D3B2814D-FA33-41F2-A109-8E249AC5443E}" dt="2019-04-18T17:33:15.948" v="683" actId="478"/>
          <ac:graphicFrameMkLst>
            <pc:docMk/>
            <pc:sldMk cId="4049561731" sldId="673"/>
            <ac:graphicFrameMk id="52" creationId="{14F00DE6-5E0E-4328-9CF5-8363B6108410}"/>
          </ac:graphicFrameMkLst>
        </pc:graphicFrameChg>
        <pc:graphicFrameChg chg="add del mod">
          <ac:chgData name="Rajorshi Biswas" userId="13142dca-a5ef-41c4-97fb-2a21b1d61c2b" providerId="ADAL" clId="{D3B2814D-FA33-41F2-A109-8E249AC5443E}" dt="2019-04-18T17:33:15.948" v="683" actId="478"/>
          <ac:graphicFrameMkLst>
            <pc:docMk/>
            <pc:sldMk cId="4049561731" sldId="673"/>
            <ac:graphicFrameMk id="53" creationId="{0DB956A5-B2F8-4D88-8C0D-2CD7A434E1B6}"/>
          </ac:graphicFrameMkLst>
        </pc:graphicFrameChg>
        <pc:graphicFrameChg chg="add del mod">
          <ac:chgData name="Rajorshi Biswas" userId="13142dca-a5ef-41c4-97fb-2a21b1d61c2b" providerId="ADAL" clId="{D3B2814D-FA33-41F2-A109-8E249AC5443E}" dt="2019-04-18T17:33:15.948" v="683" actId="478"/>
          <ac:graphicFrameMkLst>
            <pc:docMk/>
            <pc:sldMk cId="4049561731" sldId="673"/>
            <ac:graphicFrameMk id="58" creationId="{95BD634E-4AB8-4A65-9D63-9108714C58FD}"/>
          </ac:graphicFrameMkLst>
        </pc:graphicFrameChg>
        <pc:graphicFrameChg chg="add del mod">
          <ac:chgData name="Rajorshi Biswas" userId="13142dca-a5ef-41c4-97fb-2a21b1d61c2b" providerId="ADAL" clId="{D3B2814D-FA33-41F2-A109-8E249AC5443E}" dt="2019-04-18T17:33:15.948" v="683" actId="478"/>
          <ac:graphicFrameMkLst>
            <pc:docMk/>
            <pc:sldMk cId="4049561731" sldId="673"/>
            <ac:graphicFrameMk id="61" creationId="{2262949D-3131-4B19-9B15-F0C56DF7C5FE}"/>
          </ac:graphicFrameMkLst>
        </pc:graphicFrameChg>
        <pc:graphicFrameChg chg="add del mod">
          <ac:chgData name="Rajorshi Biswas" userId="13142dca-a5ef-41c4-97fb-2a21b1d61c2b" providerId="ADAL" clId="{D3B2814D-FA33-41F2-A109-8E249AC5443E}" dt="2019-04-18T17:33:15.948" v="683" actId="478"/>
          <ac:graphicFrameMkLst>
            <pc:docMk/>
            <pc:sldMk cId="4049561731" sldId="673"/>
            <ac:graphicFrameMk id="62" creationId="{CB219890-157E-4423-9585-99D9F259E55A}"/>
          </ac:graphicFrameMkLst>
        </pc:graphicFrameChg>
        <pc:graphicFrameChg chg="add del mod">
          <ac:chgData name="Rajorshi Biswas" userId="13142dca-a5ef-41c4-97fb-2a21b1d61c2b" providerId="ADAL" clId="{D3B2814D-FA33-41F2-A109-8E249AC5443E}" dt="2019-04-18T17:33:15.948" v="683" actId="478"/>
          <ac:graphicFrameMkLst>
            <pc:docMk/>
            <pc:sldMk cId="4049561731" sldId="673"/>
            <ac:graphicFrameMk id="63" creationId="{16543C9D-4045-44A8-9EFD-7CACE64E1B87}"/>
          </ac:graphicFrameMkLst>
        </pc:graphicFrameChg>
        <pc:graphicFrameChg chg="add del mod">
          <ac:chgData name="Rajorshi Biswas" userId="13142dca-a5ef-41c4-97fb-2a21b1d61c2b" providerId="ADAL" clId="{D3B2814D-FA33-41F2-A109-8E249AC5443E}" dt="2019-04-18T17:21:17.931" v="668" actId="478"/>
          <ac:graphicFrameMkLst>
            <pc:docMk/>
            <pc:sldMk cId="4049561731" sldId="673"/>
            <ac:graphicFrameMk id="67" creationId="{EF538EA5-B698-4B10-82BA-3530F5FD88E6}"/>
          </ac:graphicFrameMkLst>
        </pc:graphicFrameChg>
        <pc:graphicFrameChg chg="add del mod">
          <ac:chgData name="Rajorshi Biswas" userId="13142dca-a5ef-41c4-97fb-2a21b1d61c2b" providerId="ADAL" clId="{D3B2814D-FA33-41F2-A109-8E249AC5443E}" dt="2019-04-19T04:55:24.167" v="1122"/>
          <ac:graphicFrameMkLst>
            <pc:docMk/>
            <pc:sldMk cId="4049561731" sldId="673"/>
            <ac:graphicFrameMk id="67" creationId="{FDABA04F-DC4A-4960-A92D-D10C186823A6}"/>
          </ac:graphicFrameMkLst>
        </pc:graphicFrameChg>
        <pc:graphicFrameChg chg="add del mod">
          <ac:chgData name="Rajorshi Biswas" userId="13142dca-a5ef-41c4-97fb-2a21b1d61c2b" providerId="ADAL" clId="{D3B2814D-FA33-41F2-A109-8E249AC5443E}" dt="2019-04-19T04:55:24.167" v="1122"/>
          <ac:graphicFrameMkLst>
            <pc:docMk/>
            <pc:sldMk cId="4049561731" sldId="673"/>
            <ac:graphicFrameMk id="68" creationId="{7646C2BE-4A05-4271-BCBD-52F0D9C51797}"/>
          </ac:graphicFrameMkLst>
        </pc:graphicFrameChg>
        <pc:graphicFrameChg chg="add del mod">
          <ac:chgData name="Rajorshi Biswas" userId="13142dca-a5ef-41c4-97fb-2a21b1d61c2b" providerId="ADAL" clId="{D3B2814D-FA33-41F2-A109-8E249AC5443E}" dt="2019-04-19T04:55:24.167" v="1122"/>
          <ac:graphicFrameMkLst>
            <pc:docMk/>
            <pc:sldMk cId="4049561731" sldId="673"/>
            <ac:graphicFrameMk id="69" creationId="{3176B93D-940A-4D73-8538-6DAB4D2D19E9}"/>
          </ac:graphicFrameMkLst>
        </pc:graphicFrameChg>
        <pc:graphicFrameChg chg="add del mod modGraphic">
          <ac:chgData name="Rajorshi Biswas" userId="13142dca-a5ef-41c4-97fb-2a21b1d61c2b" providerId="ADAL" clId="{D3B2814D-FA33-41F2-A109-8E249AC5443E}" dt="2019-04-19T05:09:57.739" v="1216" actId="478"/>
          <ac:graphicFrameMkLst>
            <pc:docMk/>
            <pc:sldMk cId="4049561731" sldId="673"/>
            <ac:graphicFrameMk id="70" creationId="{75EB5EC4-E675-43FC-9543-C0BAA846EF90}"/>
          </ac:graphicFrameMkLst>
        </pc:graphicFrameChg>
        <pc:graphicFrameChg chg="add del mod modGraphic">
          <ac:chgData name="Rajorshi Biswas" userId="13142dca-a5ef-41c4-97fb-2a21b1d61c2b" providerId="ADAL" clId="{D3B2814D-FA33-41F2-A109-8E249AC5443E}" dt="2019-04-19T05:09:57.739" v="1216" actId="478"/>
          <ac:graphicFrameMkLst>
            <pc:docMk/>
            <pc:sldMk cId="4049561731" sldId="673"/>
            <ac:graphicFrameMk id="72" creationId="{F86EF0C9-A179-4D3E-B054-34E663F3DDA3}"/>
          </ac:graphicFrameMkLst>
        </pc:graphicFrameChg>
        <pc:graphicFrameChg chg="add del mod modGraphic">
          <ac:chgData name="Rajorshi Biswas" userId="13142dca-a5ef-41c4-97fb-2a21b1d61c2b" providerId="ADAL" clId="{D3B2814D-FA33-41F2-A109-8E249AC5443E}" dt="2019-04-19T05:09:57.739" v="1216" actId="478"/>
          <ac:graphicFrameMkLst>
            <pc:docMk/>
            <pc:sldMk cId="4049561731" sldId="673"/>
            <ac:graphicFrameMk id="74" creationId="{264992F2-22C1-4454-B4A7-B2A2C5D1DD17}"/>
          </ac:graphicFrameMkLst>
        </pc:graphicFrameChg>
        <pc:graphicFrameChg chg="add del mod modGraphic">
          <ac:chgData name="Rajorshi Biswas" userId="13142dca-a5ef-41c4-97fb-2a21b1d61c2b" providerId="ADAL" clId="{D3B2814D-FA33-41F2-A109-8E249AC5443E}" dt="2019-04-19T04:48:22.976" v="1075" actId="478"/>
          <ac:graphicFrameMkLst>
            <pc:docMk/>
            <pc:sldMk cId="4049561731" sldId="673"/>
            <ac:graphicFrameMk id="76" creationId="{9529F2A2-249A-40C6-BEC2-2B6CCE2F39D8}"/>
          </ac:graphicFrameMkLst>
        </pc:graphicFrameChg>
        <pc:graphicFrameChg chg="add del mod modGraphic">
          <ac:chgData name="Rajorshi Biswas" userId="13142dca-a5ef-41c4-97fb-2a21b1d61c2b" providerId="ADAL" clId="{D3B2814D-FA33-41F2-A109-8E249AC5443E}" dt="2019-04-19T04:48:22.976" v="1075" actId="478"/>
          <ac:graphicFrameMkLst>
            <pc:docMk/>
            <pc:sldMk cId="4049561731" sldId="673"/>
            <ac:graphicFrameMk id="77" creationId="{096C7398-71B2-4107-A123-55D2A819EEAF}"/>
          </ac:graphicFrameMkLst>
        </pc:graphicFrameChg>
        <pc:graphicFrameChg chg="add del mod modGraphic">
          <ac:chgData name="Rajorshi Biswas" userId="13142dca-a5ef-41c4-97fb-2a21b1d61c2b" providerId="ADAL" clId="{D3B2814D-FA33-41F2-A109-8E249AC5443E}" dt="2019-04-19T04:48:22.976" v="1075" actId="478"/>
          <ac:graphicFrameMkLst>
            <pc:docMk/>
            <pc:sldMk cId="4049561731" sldId="673"/>
            <ac:graphicFrameMk id="78" creationId="{93D6CEBD-AD45-48F1-9A73-3E8104DF8C70}"/>
          </ac:graphicFrameMkLst>
        </pc:graphicFrameChg>
        <pc:graphicFrameChg chg="add del mod modGraphic">
          <ac:chgData name="Rajorshi Biswas" userId="13142dca-a5ef-41c4-97fb-2a21b1d61c2b" providerId="ADAL" clId="{D3B2814D-FA33-41F2-A109-8E249AC5443E}" dt="2019-04-19T04:48:22.976" v="1075" actId="478"/>
          <ac:graphicFrameMkLst>
            <pc:docMk/>
            <pc:sldMk cId="4049561731" sldId="673"/>
            <ac:graphicFrameMk id="82" creationId="{9AE5B9E4-8E07-4BE5-9789-F4E2947F9D06}"/>
          </ac:graphicFrameMkLst>
        </pc:graphicFrameChg>
        <pc:graphicFrameChg chg="add del mod modGraphic">
          <ac:chgData name="Rajorshi Biswas" userId="13142dca-a5ef-41c4-97fb-2a21b1d61c2b" providerId="ADAL" clId="{D3B2814D-FA33-41F2-A109-8E249AC5443E}" dt="2019-04-19T04:48:22.976" v="1075" actId="478"/>
          <ac:graphicFrameMkLst>
            <pc:docMk/>
            <pc:sldMk cId="4049561731" sldId="673"/>
            <ac:graphicFrameMk id="84" creationId="{938F5334-2598-4AF3-A695-3944AAA93FED}"/>
          </ac:graphicFrameMkLst>
        </pc:graphicFrameChg>
        <pc:graphicFrameChg chg="add del mod modGraphic">
          <ac:chgData name="Rajorshi Biswas" userId="13142dca-a5ef-41c4-97fb-2a21b1d61c2b" providerId="ADAL" clId="{D3B2814D-FA33-41F2-A109-8E249AC5443E}" dt="2019-04-19T05:21:59.684" v="1341" actId="478"/>
          <ac:graphicFrameMkLst>
            <pc:docMk/>
            <pc:sldMk cId="4049561731" sldId="673"/>
            <ac:graphicFrameMk id="86" creationId="{FF022CAA-EBAE-4A61-88CF-D547EC357269}"/>
          </ac:graphicFrameMkLst>
        </pc:graphicFrameChg>
        <pc:graphicFrameChg chg="add del mod modGraphic">
          <ac:chgData name="Rajorshi Biswas" userId="13142dca-a5ef-41c4-97fb-2a21b1d61c2b" providerId="ADAL" clId="{D3B2814D-FA33-41F2-A109-8E249AC5443E}" dt="2019-04-18T18:22:54.073" v="954" actId="478"/>
          <ac:graphicFrameMkLst>
            <pc:docMk/>
            <pc:sldMk cId="4049561731" sldId="673"/>
            <ac:graphicFrameMk id="88" creationId="{B125901B-2D99-4800-A783-712F21E5A49B}"/>
          </ac:graphicFrameMkLst>
        </pc:graphicFrameChg>
        <pc:graphicFrameChg chg="add del mod">
          <ac:chgData name="Rajorshi Biswas" userId="13142dca-a5ef-41c4-97fb-2a21b1d61c2b" providerId="ADAL" clId="{D3B2814D-FA33-41F2-A109-8E249AC5443E}" dt="2019-04-19T04:55:24.167" v="1122"/>
          <ac:graphicFrameMkLst>
            <pc:docMk/>
            <pc:sldMk cId="4049561731" sldId="673"/>
            <ac:graphicFrameMk id="89" creationId="{326D3DBA-01B0-4E20-86D1-F12C85B1D752}"/>
          </ac:graphicFrameMkLst>
        </pc:graphicFrameChg>
        <pc:graphicFrameChg chg="add del mod">
          <ac:chgData name="Rajorshi Biswas" userId="13142dca-a5ef-41c4-97fb-2a21b1d61c2b" providerId="ADAL" clId="{D3B2814D-FA33-41F2-A109-8E249AC5443E}" dt="2019-04-19T04:48:12.969" v="1073" actId="478"/>
          <ac:graphicFrameMkLst>
            <pc:docMk/>
            <pc:sldMk cId="4049561731" sldId="673"/>
            <ac:graphicFrameMk id="90" creationId="{653A485D-C7C2-4D98-AC7B-0AD8CEA9DB35}"/>
          </ac:graphicFrameMkLst>
        </pc:graphicFrameChg>
        <pc:graphicFrameChg chg="add del mod">
          <ac:chgData name="Rajorshi Biswas" userId="13142dca-a5ef-41c4-97fb-2a21b1d61c2b" providerId="ADAL" clId="{D3B2814D-FA33-41F2-A109-8E249AC5443E}" dt="2019-04-19T04:48:12.969" v="1073" actId="478"/>
          <ac:graphicFrameMkLst>
            <pc:docMk/>
            <pc:sldMk cId="4049561731" sldId="673"/>
            <ac:graphicFrameMk id="91" creationId="{63FC0E8C-EE17-4C7D-BEF4-264B40472D4E}"/>
          </ac:graphicFrameMkLst>
        </pc:graphicFrameChg>
        <pc:graphicFrameChg chg="add del mod">
          <ac:chgData name="Rajorshi Biswas" userId="13142dca-a5ef-41c4-97fb-2a21b1d61c2b" providerId="ADAL" clId="{D3B2814D-FA33-41F2-A109-8E249AC5443E}" dt="2019-04-19T04:48:12.969" v="1073" actId="478"/>
          <ac:graphicFrameMkLst>
            <pc:docMk/>
            <pc:sldMk cId="4049561731" sldId="673"/>
            <ac:graphicFrameMk id="92" creationId="{5F9238EB-06E8-44F8-97AE-9EF85CBF831D}"/>
          </ac:graphicFrameMkLst>
        </pc:graphicFrameChg>
        <pc:graphicFrameChg chg="add del mod">
          <ac:chgData name="Rajorshi Biswas" userId="13142dca-a5ef-41c4-97fb-2a21b1d61c2b" providerId="ADAL" clId="{D3B2814D-FA33-41F2-A109-8E249AC5443E}" dt="2019-04-19T04:48:12.969" v="1073" actId="478"/>
          <ac:graphicFrameMkLst>
            <pc:docMk/>
            <pc:sldMk cId="4049561731" sldId="673"/>
            <ac:graphicFrameMk id="96" creationId="{22E9AC7B-5950-476E-8793-D717A55D0BB4}"/>
          </ac:graphicFrameMkLst>
        </pc:graphicFrameChg>
        <pc:graphicFrameChg chg="add del mod">
          <ac:chgData name="Rajorshi Biswas" userId="13142dca-a5ef-41c4-97fb-2a21b1d61c2b" providerId="ADAL" clId="{D3B2814D-FA33-41F2-A109-8E249AC5443E}" dt="2019-04-19T04:48:12.969" v="1073" actId="478"/>
          <ac:graphicFrameMkLst>
            <pc:docMk/>
            <pc:sldMk cId="4049561731" sldId="673"/>
            <ac:graphicFrameMk id="98" creationId="{53B03DBB-6C86-4B11-AC65-A713835447CA}"/>
          </ac:graphicFrameMkLst>
        </pc:graphicFrameChg>
        <pc:graphicFrameChg chg="add del mod">
          <ac:chgData name="Rajorshi Biswas" userId="13142dca-a5ef-41c4-97fb-2a21b1d61c2b" providerId="ADAL" clId="{D3B2814D-FA33-41F2-A109-8E249AC5443E}" dt="2019-04-19T04:48:12.969" v="1073" actId="478"/>
          <ac:graphicFrameMkLst>
            <pc:docMk/>
            <pc:sldMk cId="4049561731" sldId="673"/>
            <ac:graphicFrameMk id="100" creationId="{4CC24B13-9522-42DE-9CE4-280F6B323588}"/>
          </ac:graphicFrameMkLst>
        </pc:graphicFrameChg>
        <pc:graphicFrameChg chg="add del mod modGraphic">
          <ac:chgData name="Rajorshi Biswas" userId="13142dca-a5ef-41c4-97fb-2a21b1d61c2b" providerId="ADAL" clId="{D3B2814D-FA33-41F2-A109-8E249AC5443E}" dt="2019-04-19T04:48:12.969" v="1073" actId="478"/>
          <ac:graphicFrameMkLst>
            <pc:docMk/>
            <pc:sldMk cId="4049561731" sldId="673"/>
            <ac:graphicFrameMk id="102" creationId="{5D5D46C2-5CA2-4C35-AC9C-B7DB9D1EB024}"/>
          </ac:graphicFrameMkLst>
        </pc:graphicFrameChg>
        <pc:graphicFrameChg chg="add del mod modGraphic">
          <ac:chgData name="Rajorshi Biswas" userId="13142dca-a5ef-41c4-97fb-2a21b1d61c2b" providerId="ADAL" clId="{D3B2814D-FA33-41F2-A109-8E249AC5443E}" dt="2019-04-19T04:48:12.969" v="1073" actId="478"/>
          <ac:graphicFrameMkLst>
            <pc:docMk/>
            <pc:sldMk cId="4049561731" sldId="673"/>
            <ac:graphicFrameMk id="103" creationId="{80845F25-7676-4FBC-9CF1-2E75453F7781}"/>
          </ac:graphicFrameMkLst>
        </pc:graphicFrameChg>
        <pc:graphicFrameChg chg="add del mod modGraphic">
          <ac:chgData name="Rajorshi Biswas" userId="13142dca-a5ef-41c4-97fb-2a21b1d61c2b" providerId="ADAL" clId="{D3B2814D-FA33-41F2-A109-8E249AC5443E}" dt="2019-04-19T04:48:12.969" v="1073" actId="478"/>
          <ac:graphicFrameMkLst>
            <pc:docMk/>
            <pc:sldMk cId="4049561731" sldId="673"/>
            <ac:graphicFrameMk id="104" creationId="{0C36C9FA-70EF-424F-9F7E-EF5C84B5A554}"/>
          </ac:graphicFrameMkLst>
        </pc:graphicFrameChg>
        <pc:graphicFrameChg chg="add del mod modGraphic">
          <ac:chgData name="Rajorshi Biswas" userId="13142dca-a5ef-41c4-97fb-2a21b1d61c2b" providerId="ADAL" clId="{D3B2814D-FA33-41F2-A109-8E249AC5443E}" dt="2019-04-19T04:48:12.969" v="1073" actId="478"/>
          <ac:graphicFrameMkLst>
            <pc:docMk/>
            <pc:sldMk cId="4049561731" sldId="673"/>
            <ac:graphicFrameMk id="108" creationId="{408FBD4A-7726-4748-870D-9C6C15F8765C}"/>
          </ac:graphicFrameMkLst>
        </pc:graphicFrameChg>
        <pc:graphicFrameChg chg="add del mod modGraphic">
          <ac:chgData name="Rajorshi Biswas" userId="13142dca-a5ef-41c4-97fb-2a21b1d61c2b" providerId="ADAL" clId="{D3B2814D-FA33-41F2-A109-8E249AC5443E}" dt="2019-04-19T04:48:12.969" v="1073" actId="478"/>
          <ac:graphicFrameMkLst>
            <pc:docMk/>
            <pc:sldMk cId="4049561731" sldId="673"/>
            <ac:graphicFrameMk id="110" creationId="{A8AE1371-51E8-4B3B-A67A-31F7BCB7AE92}"/>
          </ac:graphicFrameMkLst>
        </pc:graphicFrameChg>
        <pc:graphicFrameChg chg="add del mod">
          <ac:chgData name="Rajorshi Biswas" userId="13142dca-a5ef-41c4-97fb-2a21b1d61c2b" providerId="ADAL" clId="{D3B2814D-FA33-41F2-A109-8E249AC5443E}" dt="2019-04-19T04:48:12.969" v="1073" actId="478"/>
          <ac:graphicFrameMkLst>
            <pc:docMk/>
            <pc:sldMk cId="4049561731" sldId="673"/>
            <ac:graphicFrameMk id="112" creationId="{55FD7147-BFDF-4C74-AE86-536AFBD3BC3F}"/>
          </ac:graphicFrameMkLst>
        </pc:graphicFrameChg>
        <pc:graphicFrameChg chg="add del mod">
          <ac:chgData name="Rajorshi Biswas" userId="13142dca-a5ef-41c4-97fb-2a21b1d61c2b" providerId="ADAL" clId="{D3B2814D-FA33-41F2-A109-8E249AC5443E}" dt="2019-04-19T04:48:12.969" v="1073" actId="478"/>
          <ac:graphicFrameMkLst>
            <pc:docMk/>
            <pc:sldMk cId="4049561731" sldId="673"/>
            <ac:graphicFrameMk id="114" creationId="{DDCD0DB9-1EB9-4727-B615-07DA4196F0F5}"/>
          </ac:graphicFrameMkLst>
        </pc:graphicFrameChg>
        <pc:graphicFrameChg chg="add del mod">
          <ac:chgData name="Rajorshi Biswas" userId="13142dca-a5ef-41c4-97fb-2a21b1d61c2b" providerId="ADAL" clId="{D3B2814D-FA33-41F2-A109-8E249AC5443E}" dt="2019-04-19T04:55:24.167" v="1122"/>
          <ac:graphicFrameMkLst>
            <pc:docMk/>
            <pc:sldMk cId="4049561731" sldId="673"/>
            <ac:graphicFrameMk id="118" creationId="{2AA90101-1F7B-4A9D-A7DE-BBD51E9C0CAD}"/>
          </ac:graphicFrameMkLst>
        </pc:graphicFrameChg>
        <pc:graphicFrameChg chg="add del">
          <ac:chgData name="Rajorshi Biswas" userId="13142dca-a5ef-41c4-97fb-2a21b1d61c2b" providerId="ADAL" clId="{D3B2814D-FA33-41F2-A109-8E249AC5443E}" dt="2019-04-19T04:58:08.235" v="1193"/>
          <ac:graphicFrameMkLst>
            <pc:docMk/>
            <pc:sldMk cId="4049561731" sldId="673"/>
            <ac:graphicFrameMk id="125" creationId="{9EB753B7-C8E3-49E9-9254-4CC805F794E1}"/>
          </ac:graphicFrameMkLst>
        </pc:graphicFrameChg>
        <pc:graphicFrameChg chg="add mod modGraphic">
          <ac:chgData name="Rajorshi Biswas" userId="13142dca-a5ef-41c4-97fb-2a21b1d61c2b" providerId="ADAL" clId="{D3B2814D-FA33-41F2-A109-8E249AC5443E}" dt="2019-04-19T05:55:14.180" v="1967" actId="1035"/>
          <ac:graphicFrameMkLst>
            <pc:docMk/>
            <pc:sldMk cId="4049561731" sldId="673"/>
            <ac:graphicFrameMk id="126" creationId="{47B04B96-C0DB-4725-AB18-3BDD5601F5B8}"/>
          </ac:graphicFrameMkLst>
        </pc:graphicFrameChg>
        <pc:cxnChg chg="mod">
          <ac:chgData name="Rajorshi Biswas" userId="13142dca-a5ef-41c4-97fb-2a21b1d61c2b" providerId="ADAL" clId="{D3B2814D-FA33-41F2-A109-8E249AC5443E}" dt="2019-04-19T05:12:36.133" v="1234" actId="164"/>
          <ac:cxnSpMkLst>
            <pc:docMk/>
            <pc:sldMk cId="4049561731" sldId="673"/>
            <ac:cxnSpMk id="39" creationId="{9AE3F8D4-0677-49BB-8A03-91B4AE3A4803}"/>
          </ac:cxnSpMkLst>
        </pc:cxnChg>
        <pc:cxnChg chg="del mod">
          <ac:chgData name="Rajorshi Biswas" userId="13142dca-a5ef-41c4-97fb-2a21b1d61c2b" providerId="ADAL" clId="{D3B2814D-FA33-41F2-A109-8E249AC5443E}" dt="2019-04-18T16:12:18.442" v="565" actId="478"/>
          <ac:cxnSpMkLst>
            <pc:docMk/>
            <pc:sldMk cId="4049561731" sldId="673"/>
            <ac:cxnSpMk id="44" creationId="{0A0C27FC-3B35-40A1-B1F1-08D63197E294}"/>
          </ac:cxnSpMkLst>
        </pc:cxnChg>
      </pc:sldChg>
      <pc:sldChg chg="addSp delSp modSp">
        <pc:chgData name="Rajorshi Biswas" userId="13142dca-a5ef-41c4-97fb-2a21b1d61c2b" providerId="ADAL" clId="{D3B2814D-FA33-41F2-A109-8E249AC5443E}" dt="2019-04-18T16:12:06.380" v="564" actId="693"/>
        <pc:sldMkLst>
          <pc:docMk/>
          <pc:sldMk cId="741520074" sldId="674"/>
        </pc:sldMkLst>
        <pc:spChg chg="mod">
          <ac:chgData name="Rajorshi Biswas" userId="13142dca-a5ef-41c4-97fb-2a21b1d61c2b" providerId="ADAL" clId="{D3B2814D-FA33-41F2-A109-8E249AC5443E}" dt="2019-04-18T15:57:54.411" v="482" actId="1076"/>
          <ac:spMkLst>
            <pc:docMk/>
            <pc:sldMk cId="741520074" sldId="674"/>
            <ac:spMk id="6" creationId="{1316082D-70E1-4E93-8EF8-BA2E706DF94D}"/>
          </ac:spMkLst>
        </pc:spChg>
        <pc:spChg chg="del">
          <ac:chgData name="Rajorshi Biswas" userId="13142dca-a5ef-41c4-97fb-2a21b1d61c2b" providerId="ADAL" clId="{D3B2814D-FA33-41F2-A109-8E249AC5443E}" dt="2019-04-18T15:51:21.043" v="389" actId="478"/>
          <ac:spMkLst>
            <pc:docMk/>
            <pc:sldMk cId="741520074" sldId="674"/>
            <ac:spMk id="13" creationId="{FF501E55-7441-4B36-9F64-BC13BA9451A0}"/>
          </ac:spMkLst>
        </pc:spChg>
        <pc:spChg chg="mod">
          <ac:chgData name="Rajorshi Biswas" userId="13142dca-a5ef-41c4-97fb-2a21b1d61c2b" providerId="ADAL" clId="{D3B2814D-FA33-41F2-A109-8E249AC5443E}" dt="2019-04-18T15:51:30.940" v="395" actId="1035"/>
          <ac:spMkLst>
            <pc:docMk/>
            <pc:sldMk cId="741520074" sldId="674"/>
            <ac:spMk id="17" creationId="{667EE4B6-E894-4EB4-B0BD-978A54A6E8CD}"/>
          </ac:spMkLst>
        </pc:spChg>
        <pc:spChg chg="mod">
          <ac:chgData name="Rajorshi Biswas" userId="13142dca-a5ef-41c4-97fb-2a21b1d61c2b" providerId="ADAL" clId="{D3B2814D-FA33-41F2-A109-8E249AC5443E}" dt="2019-04-18T16:10:30.714" v="546" actId="1076"/>
          <ac:spMkLst>
            <pc:docMk/>
            <pc:sldMk cId="741520074" sldId="674"/>
            <ac:spMk id="27" creationId="{1D3CACA8-DAE4-4E22-A143-0A91F0A3347C}"/>
          </ac:spMkLst>
        </pc:spChg>
        <pc:spChg chg="mod">
          <ac:chgData name="Rajorshi Biswas" userId="13142dca-a5ef-41c4-97fb-2a21b1d61c2b" providerId="ADAL" clId="{D3B2814D-FA33-41F2-A109-8E249AC5443E}" dt="2019-04-18T16:10:24.538" v="545" actId="1076"/>
          <ac:spMkLst>
            <pc:docMk/>
            <pc:sldMk cId="741520074" sldId="674"/>
            <ac:spMk id="29" creationId="{9D677BF6-8DD8-420F-911C-49C86BA0EC75}"/>
          </ac:spMkLst>
        </pc:spChg>
        <pc:spChg chg="del mod">
          <ac:chgData name="Rajorshi Biswas" userId="13142dca-a5ef-41c4-97fb-2a21b1d61c2b" providerId="ADAL" clId="{D3B2814D-FA33-41F2-A109-8E249AC5443E}" dt="2019-04-18T16:08:28.715" v="504"/>
          <ac:spMkLst>
            <pc:docMk/>
            <pc:sldMk cId="741520074" sldId="674"/>
            <ac:spMk id="30" creationId="{A653760C-759F-44F3-939B-AA69B64D141F}"/>
          </ac:spMkLst>
        </pc:spChg>
        <pc:spChg chg="mod">
          <ac:chgData name="Rajorshi Biswas" userId="13142dca-a5ef-41c4-97fb-2a21b1d61c2b" providerId="ADAL" clId="{D3B2814D-FA33-41F2-A109-8E249AC5443E}" dt="2019-04-18T16:08:59.898" v="518" actId="1036"/>
          <ac:spMkLst>
            <pc:docMk/>
            <pc:sldMk cId="741520074" sldId="674"/>
            <ac:spMk id="31" creationId="{C784DEAD-E849-4E59-870F-74B6EFD83574}"/>
          </ac:spMkLst>
        </pc:spChg>
        <pc:spChg chg="add mod">
          <ac:chgData name="Rajorshi Biswas" userId="13142dca-a5ef-41c4-97fb-2a21b1d61c2b" providerId="ADAL" clId="{D3B2814D-FA33-41F2-A109-8E249AC5443E}" dt="2019-04-18T15:57:59.827" v="483" actId="1076"/>
          <ac:spMkLst>
            <pc:docMk/>
            <pc:sldMk cId="741520074" sldId="674"/>
            <ac:spMk id="32" creationId="{346E4F5A-5BCF-4D02-BBE8-D116CEB4686C}"/>
          </ac:spMkLst>
        </pc:spChg>
        <pc:spChg chg="del mod">
          <ac:chgData name="Rajorshi Biswas" userId="13142dca-a5ef-41c4-97fb-2a21b1d61c2b" providerId="ADAL" clId="{D3B2814D-FA33-41F2-A109-8E249AC5443E}" dt="2019-04-18T16:08:28.714" v="502" actId="478"/>
          <ac:spMkLst>
            <pc:docMk/>
            <pc:sldMk cId="741520074" sldId="674"/>
            <ac:spMk id="33" creationId="{945ED05E-11CF-4E1F-9EF5-A2E6BAB6FE4A}"/>
          </ac:spMkLst>
        </pc:spChg>
        <pc:spChg chg="add mod ord">
          <ac:chgData name="Rajorshi Biswas" userId="13142dca-a5ef-41c4-97fb-2a21b1d61c2b" providerId="ADAL" clId="{D3B2814D-FA33-41F2-A109-8E249AC5443E}" dt="2019-04-18T16:12:06.380" v="564" actId="693"/>
          <ac:spMkLst>
            <pc:docMk/>
            <pc:sldMk cId="741520074" sldId="674"/>
            <ac:spMk id="34" creationId="{428A3DC0-3A60-489E-BF19-5D6E174305CB}"/>
          </ac:spMkLst>
        </pc:spChg>
        <pc:spChg chg="mod">
          <ac:chgData name="Rajorshi Biswas" userId="13142dca-a5ef-41c4-97fb-2a21b1d61c2b" providerId="ADAL" clId="{D3B2814D-FA33-41F2-A109-8E249AC5443E}" dt="2019-04-18T16:08:59.898" v="518" actId="1036"/>
          <ac:spMkLst>
            <pc:docMk/>
            <pc:sldMk cId="741520074" sldId="674"/>
            <ac:spMk id="36" creationId="{408F0CB3-FC55-4937-A6D6-5FFC552DB4D5}"/>
          </ac:spMkLst>
        </pc:spChg>
        <pc:graphicFrameChg chg="del">
          <ac:chgData name="Rajorshi Biswas" userId="13142dca-a5ef-41c4-97fb-2a21b1d61c2b" providerId="ADAL" clId="{D3B2814D-FA33-41F2-A109-8E249AC5443E}" dt="2019-04-18T15:51:26.252" v="390" actId="478"/>
          <ac:graphicFrameMkLst>
            <pc:docMk/>
            <pc:sldMk cId="741520074" sldId="674"/>
            <ac:graphicFrameMk id="8" creationId="{DF2A4F14-C84F-4412-BE5C-35CA1FF3BCAE}"/>
          </ac:graphicFrameMkLst>
        </pc:graphicFrameChg>
        <pc:graphicFrameChg chg="mod">
          <ac:chgData name="Rajorshi Biswas" userId="13142dca-a5ef-41c4-97fb-2a21b1d61c2b" providerId="ADAL" clId="{D3B2814D-FA33-41F2-A109-8E249AC5443E}" dt="2019-04-18T15:51:30.940" v="395" actId="1035"/>
          <ac:graphicFrameMkLst>
            <pc:docMk/>
            <pc:sldMk cId="741520074" sldId="674"/>
            <ac:graphicFrameMk id="16" creationId="{39950A57-0125-4C2C-834E-DB7266EB8B1F}"/>
          </ac:graphicFrameMkLst>
        </pc:graphicFrameChg>
        <pc:graphicFrameChg chg="mod">
          <ac:chgData name="Rajorshi Biswas" userId="13142dca-a5ef-41c4-97fb-2a21b1d61c2b" providerId="ADAL" clId="{D3B2814D-FA33-41F2-A109-8E249AC5443E}" dt="2019-04-18T16:08:59.898" v="518" actId="1036"/>
          <ac:graphicFrameMkLst>
            <pc:docMk/>
            <pc:sldMk cId="741520074" sldId="674"/>
            <ac:graphicFrameMk id="28" creationId="{492C5CA1-A135-4004-8FA3-532603792B49}"/>
          </ac:graphicFrameMkLst>
        </pc:graphicFrameChg>
        <pc:cxnChg chg="mod">
          <ac:chgData name="Rajorshi Biswas" userId="13142dca-a5ef-41c4-97fb-2a21b1d61c2b" providerId="ADAL" clId="{D3B2814D-FA33-41F2-A109-8E249AC5443E}" dt="2019-04-18T16:09:10.522" v="520" actId="14100"/>
          <ac:cxnSpMkLst>
            <pc:docMk/>
            <pc:sldMk cId="741520074" sldId="674"/>
            <ac:cxnSpMk id="14337" creationId="{D7E948F4-A772-46F1-8559-DEBE065247C7}"/>
          </ac:cxnSpMkLst>
        </pc:cxnChg>
        <pc:cxnChg chg="mod">
          <ac:chgData name="Rajorshi Biswas" userId="13142dca-a5ef-41c4-97fb-2a21b1d61c2b" providerId="ADAL" clId="{D3B2814D-FA33-41F2-A109-8E249AC5443E}" dt="2019-04-18T16:09:06.079" v="519" actId="14100"/>
          <ac:cxnSpMkLst>
            <pc:docMk/>
            <pc:sldMk cId="741520074" sldId="674"/>
            <ac:cxnSpMk id="14340" creationId="{A4FC7933-DA59-4A78-A141-8BE580ED98AD}"/>
          </ac:cxnSpMkLst>
        </pc:cxnChg>
      </pc:sldChg>
      <pc:sldChg chg="modSp">
        <pc:chgData name="Rajorshi Biswas" userId="13142dca-a5ef-41c4-97fb-2a21b1d61c2b" providerId="ADAL" clId="{D3B2814D-FA33-41F2-A109-8E249AC5443E}" dt="2019-04-19T05:53:56.060" v="1934" actId="20577"/>
        <pc:sldMkLst>
          <pc:docMk/>
          <pc:sldMk cId="2773822929" sldId="681"/>
        </pc:sldMkLst>
        <pc:spChg chg="mod">
          <ac:chgData name="Rajorshi Biswas" userId="13142dca-a5ef-41c4-97fb-2a21b1d61c2b" providerId="ADAL" clId="{D3B2814D-FA33-41F2-A109-8E249AC5443E}" dt="2019-04-19T05:53:56.060" v="1934" actId="20577"/>
          <ac:spMkLst>
            <pc:docMk/>
            <pc:sldMk cId="2773822929" sldId="681"/>
            <ac:spMk id="10243" creationId="{00000000-0000-0000-0000-000000000000}"/>
          </ac:spMkLst>
        </pc:spChg>
      </pc:sldChg>
      <pc:sldChg chg="modSp">
        <pc:chgData name="Rajorshi Biswas" userId="13142dca-a5ef-41c4-97fb-2a21b1d61c2b" providerId="ADAL" clId="{D3B2814D-FA33-41F2-A109-8E249AC5443E}" dt="2019-04-19T05:53:45.741" v="1932" actId="1076"/>
        <pc:sldMkLst>
          <pc:docMk/>
          <pc:sldMk cId="2776301158" sldId="685"/>
        </pc:sldMkLst>
        <pc:spChg chg="mod">
          <ac:chgData name="Rajorshi Biswas" userId="13142dca-a5ef-41c4-97fb-2a21b1d61c2b" providerId="ADAL" clId="{D3B2814D-FA33-41F2-A109-8E249AC5443E}" dt="2019-04-19T05:53:39.229" v="1931" actId="1076"/>
          <ac:spMkLst>
            <pc:docMk/>
            <pc:sldMk cId="2776301158" sldId="685"/>
            <ac:spMk id="9" creationId="{BCA9104F-42C9-4F30-86AE-6D7D5F9D79C4}"/>
          </ac:spMkLst>
        </pc:spChg>
        <pc:spChg chg="mod">
          <ac:chgData name="Rajorshi Biswas" userId="13142dca-a5ef-41c4-97fb-2a21b1d61c2b" providerId="ADAL" clId="{D3B2814D-FA33-41F2-A109-8E249AC5443E}" dt="2019-04-19T05:53:32.227" v="1929" actId="1037"/>
          <ac:spMkLst>
            <pc:docMk/>
            <pc:sldMk cId="2776301158" sldId="685"/>
            <ac:spMk id="19" creationId="{E3C63843-0942-4FA7-8668-FEAC02A6B5C8}"/>
          </ac:spMkLst>
        </pc:spChg>
        <pc:spChg chg="mod">
          <ac:chgData name="Rajorshi Biswas" userId="13142dca-a5ef-41c4-97fb-2a21b1d61c2b" providerId="ADAL" clId="{D3B2814D-FA33-41F2-A109-8E249AC5443E}" dt="2019-04-19T05:53:45.741" v="1932" actId="1076"/>
          <ac:spMkLst>
            <pc:docMk/>
            <pc:sldMk cId="2776301158" sldId="685"/>
            <ac:spMk id="22" creationId="{12ABD045-20A9-409F-9548-96D508E419C5}"/>
          </ac:spMkLst>
        </pc:spChg>
        <pc:spChg chg="mod">
          <ac:chgData name="Rajorshi Biswas" userId="13142dca-a5ef-41c4-97fb-2a21b1d61c2b" providerId="ADAL" clId="{D3B2814D-FA33-41F2-A109-8E249AC5443E}" dt="2019-04-19T05:53:32.227" v="1929" actId="1037"/>
          <ac:spMkLst>
            <pc:docMk/>
            <pc:sldMk cId="2776301158" sldId="685"/>
            <ac:spMk id="10243" creationId="{00000000-0000-0000-0000-000000000000}"/>
          </ac:spMkLst>
        </pc:spChg>
        <pc:spChg chg="mod">
          <ac:chgData name="Rajorshi Biswas" userId="13142dca-a5ef-41c4-97fb-2a21b1d61c2b" providerId="ADAL" clId="{D3B2814D-FA33-41F2-A109-8E249AC5443E}" dt="2019-04-19T05:53:25.029" v="1924" actId="1076"/>
          <ac:spMkLst>
            <pc:docMk/>
            <pc:sldMk cId="2776301158" sldId="685"/>
            <ac:spMk id="14338" creationId="{00000000-0000-0000-0000-000000000000}"/>
          </ac:spMkLst>
        </pc:spChg>
        <pc:picChg chg="mod">
          <ac:chgData name="Rajorshi Biswas" userId="13142dca-a5ef-41c4-97fb-2a21b1d61c2b" providerId="ADAL" clId="{D3B2814D-FA33-41F2-A109-8E249AC5443E}" dt="2019-04-19T05:53:32.227" v="1929" actId="1037"/>
          <ac:picMkLst>
            <pc:docMk/>
            <pc:sldMk cId="2776301158" sldId="685"/>
            <ac:picMk id="4" creationId="{855BBE6C-C06B-45B5-BDA9-BDBD94D81AF9}"/>
          </ac:picMkLst>
        </pc:picChg>
      </pc:sldChg>
    </pc:docChg>
  </pc:docChgLst>
  <pc:docChgLst>
    <pc:chgData name="Rajorshi Biswas" userId="13142dca-a5ef-41c4-97fb-2a21b1d61c2b" providerId="ADAL" clId="{F2B959DF-F389-4BDB-A77A-8F499B1A9B48}"/>
    <pc:docChg chg="undo redo custSel addSld delSld modSld">
      <pc:chgData name="Rajorshi Biswas" userId="13142dca-a5ef-41c4-97fb-2a21b1d61c2b" providerId="ADAL" clId="{F2B959DF-F389-4BDB-A77A-8F499B1A9B48}" dt="2019-04-10T04:14:37.874" v="1986" actId="1076"/>
      <pc:docMkLst>
        <pc:docMk/>
      </pc:docMkLst>
    </pc:docChg>
  </pc:docChgLst>
  <pc:docChgLst>
    <pc:chgData name="Rajorshi Biswas" userId="13142dca-a5ef-41c4-97fb-2a21b1d61c2b" providerId="ADAL" clId="{912BF278-1ADA-4FB6-A416-A82839CF9AEB}"/>
    <pc:docChg chg="undo custSel modSld">
      <pc:chgData name="Rajorshi Biswas" userId="13142dca-a5ef-41c4-97fb-2a21b1d61c2b" providerId="ADAL" clId="{912BF278-1ADA-4FB6-A416-A82839CF9AEB}" dt="2019-04-23T18:59:32.667" v="1235" actId="20577"/>
      <pc:docMkLst>
        <pc:docMk/>
      </pc:docMkLst>
      <pc:sldChg chg="modSp">
        <pc:chgData name="Rajorshi Biswas" userId="13142dca-a5ef-41c4-97fb-2a21b1d61c2b" providerId="ADAL" clId="{912BF278-1ADA-4FB6-A416-A82839CF9AEB}" dt="2019-04-23T18:24:04.368" v="427" actId="255"/>
        <pc:sldMkLst>
          <pc:docMk/>
          <pc:sldMk cId="0" sldId="256"/>
        </pc:sldMkLst>
        <pc:spChg chg="mod">
          <ac:chgData name="Rajorshi Biswas" userId="13142dca-a5ef-41c4-97fb-2a21b1d61c2b" providerId="ADAL" clId="{912BF278-1ADA-4FB6-A416-A82839CF9AEB}" dt="2019-04-23T18:24:04.368" v="427" actId="255"/>
          <ac:spMkLst>
            <pc:docMk/>
            <pc:sldMk cId="0" sldId="256"/>
            <ac:spMk id="4098" creationId="{00000000-0000-0000-0000-000000000000}"/>
          </ac:spMkLst>
        </pc:spChg>
      </pc:sldChg>
      <pc:sldChg chg="modSp modNotesTx">
        <pc:chgData name="Rajorshi Biswas" userId="13142dca-a5ef-41c4-97fb-2a21b1d61c2b" providerId="ADAL" clId="{912BF278-1ADA-4FB6-A416-A82839CF9AEB}" dt="2019-04-23T18:59:32.667" v="1235" actId="20577"/>
        <pc:sldMkLst>
          <pc:docMk/>
          <pc:sldMk cId="2987305578" sldId="656"/>
        </pc:sldMkLst>
        <pc:spChg chg="mod">
          <ac:chgData name="Rajorshi Biswas" userId="13142dca-a5ef-41c4-97fb-2a21b1d61c2b" providerId="ADAL" clId="{912BF278-1ADA-4FB6-A416-A82839CF9AEB}" dt="2019-04-22T16:29:34.791" v="220" actId="20577"/>
          <ac:spMkLst>
            <pc:docMk/>
            <pc:sldMk cId="2987305578" sldId="656"/>
            <ac:spMk id="7" creationId="{8A7E712A-D59D-455D-890D-87516257EBE0}"/>
          </ac:spMkLst>
        </pc:spChg>
        <pc:spChg chg="mod">
          <ac:chgData name="Rajorshi Biswas" userId="13142dca-a5ef-41c4-97fb-2a21b1d61c2b" providerId="ADAL" clId="{912BF278-1ADA-4FB6-A416-A82839CF9AEB}" dt="2019-04-23T18:59:32.667" v="1235" actId="20577"/>
          <ac:spMkLst>
            <pc:docMk/>
            <pc:sldMk cId="2987305578" sldId="656"/>
            <ac:spMk id="10" creationId="{96028EE1-CCBC-4F82-ADFE-66E108630595}"/>
          </ac:spMkLst>
        </pc:spChg>
        <pc:graphicFrameChg chg="modGraphic">
          <ac:chgData name="Rajorshi Biswas" userId="13142dca-a5ef-41c4-97fb-2a21b1d61c2b" providerId="ADAL" clId="{912BF278-1ADA-4FB6-A416-A82839CF9AEB}" dt="2019-04-22T16:28:30.369" v="213" actId="20577"/>
          <ac:graphicFrameMkLst>
            <pc:docMk/>
            <pc:sldMk cId="2987305578" sldId="656"/>
            <ac:graphicFrameMk id="2" creationId="{8940D85C-8342-4279-9323-015BF76F5D19}"/>
          </ac:graphicFrameMkLst>
        </pc:graphicFrameChg>
      </pc:sldChg>
      <pc:sldChg chg="addSp modSp">
        <pc:chgData name="Rajorshi Biswas" userId="13142dca-a5ef-41c4-97fb-2a21b1d61c2b" providerId="ADAL" clId="{912BF278-1ADA-4FB6-A416-A82839CF9AEB}" dt="2019-04-23T18:34:06.030" v="872" actId="20577"/>
        <pc:sldMkLst>
          <pc:docMk/>
          <pc:sldMk cId="478424255" sldId="672"/>
        </pc:sldMkLst>
        <pc:spChg chg="add mod">
          <ac:chgData name="Rajorshi Biswas" userId="13142dca-a5ef-41c4-97fb-2a21b1d61c2b" providerId="ADAL" clId="{912BF278-1ADA-4FB6-A416-A82839CF9AEB}" dt="2019-04-23T18:34:06.030" v="872" actId="20577"/>
          <ac:spMkLst>
            <pc:docMk/>
            <pc:sldMk cId="478424255" sldId="672"/>
            <ac:spMk id="2" creationId="{B6DED87E-E8BE-4DC3-BDD5-E9BB2CE0D18A}"/>
          </ac:spMkLst>
        </pc:spChg>
        <pc:spChg chg="mod">
          <ac:chgData name="Rajorshi Biswas" userId="13142dca-a5ef-41c4-97fb-2a21b1d61c2b" providerId="ADAL" clId="{912BF278-1ADA-4FB6-A416-A82839CF9AEB}" dt="2019-04-23T18:30:33.983" v="688" actId="20577"/>
          <ac:spMkLst>
            <pc:docMk/>
            <pc:sldMk cId="478424255" sldId="672"/>
            <ac:spMk id="10243" creationId="{00000000-0000-0000-0000-000000000000}"/>
          </ac:spMkLst>
        </pc:spChg>
      </pc:sldChg>
      <pc:sldChg chg="addSp modSp">
        <pc:chgData name="Rajorshi Biswas" userId="13142dca-a5ef-41c4-97fb-2a21b1d61c2b" providerId="ADAL" clId="{912BF278-1ADA-4FB6-A416-A82839CF9AEB}" dt="2019-04-23T18:39:36.055" v="887" actId="6549"/>
        <pc:sldMkLst>
          <pc:docMk/>
          <pc:sldMk cId="4049561731" sldId="673"/>
        </pc:sldMkLst>
        <pc:spChg chg="add mod">
          <ac:chgData name="Rajorshi Biswas" userId="13142dca-a5ef-41c4-97fb-2a21b1d61c2b" providerId="ADAL" clId="{912BF278-1ADA-4FB6-A416-A82839CF9AEB}" dt="2019-04-22T16:38:15.778" v="256" actId="1036"/>
          <ac:spMkLst>
            <pc:docMk/>
            <pc:sldMk cId="4049561731" sldId="673"/>
            <ac:spMk id="24" creationId="{CF325A71-4B14-44ED-8BBD-E56788400092}"/>
          </ac:spMkLst>
        </pc:spChg>
        <pc:spChg chg="add mod">
          <ac:chgData name="Rajorshi Biswas" userId="13142dca-a5ef-41c4-97fb-2a21b1d61c2b" providerId="ADAL" clId="{912BF278-1ADA-4FB6-A416-A82839CF9AEB}" dt="2019-04-22T16:38:23.884" v="299" actId="1036"/>
          <ac:spMkLst>
            <pc:docMk/>
            <pc:sldMk cId="4049561731" sldId="673"/>
            <ac:spMk id="25" creationId="{A0B29F4D-667B-4ABE-882C-E8A62FF79F5F}"/>
          </ac:spMkLst>
        </pc:spChg>
        <pc:spChg chg="add mod">
          <ac:chgData name="Rajorshi Biswas" userId="13142dca-a5ef-41c4-97fb-2a21b1d61c2b" providerId="ADAL" clId="{912BF278-1ADA-4FB6-A416-A82839CF9AEB}" dt="2019-04-22T16:44:21.732" v="355" actId="1037"/>
          <ac:spMkLst>
            <pc:docMk/>
            <pc:sldMk cId="4049561731" sldId="673"/>
            <ac:spMk id="26" creationId="{FFB45F8B-C822-4214-B5C1-6D96A681DDBA}"/>
          </ac:spMkLst>
        </pc:spChg>
        <pc:spChg chg="add mod">
          <ac:chgData name="Rajorshi Biswas" userId="13142dca-a5ef-41c4-97fb-2a21b1d61c2b" providerId="ADAL" clId="{912BF278-1ADA-4FB6-A416-A82839CF9AEB}" dt="2019-04-22T16:43:57.887" v="347" actId="1036"/>
          <ac:spMkLst>
            <pc:docMk/>
            <pc:sldMk cId="4049561731" sldId="673"/>
            <ac:spMk id="27" creationId="{24D48628-A0CC-45D2-8032-0CC9C2EFB4BD}"/>
          </ac:spMkLst>
        </pc:spChg>
        <pc:spChg chg="mod">
          <ac:chgData name="Rajorshi Biswas" userId="13142dca-a5ef-41c4-97fb-2a21b1d61c2b" providerId="ADAL" clId="{912BF278-1ADA-4FB6-A416-A82839CF9AEB}" dt="2019-04-22T16:44:06.948" v="349" actId="1076"/>
          <ac:spMkLst>
            <pc:docMk/>
            <pc:sldMk cId="4049561731" sldId="673"/>
            <ac:spMk id="36" creationId="{BEFBF0F1-0642-42BF-8C07-53B611343B6A}"/>
          </ac:spMkLst>
        </pc:spChg>
        <pc:spChg chg="mod">
          <ac:chgData name="Rajorshi Biswas" userId="13142dca-a5ef-41c4-97fb-2a21b1d61c2b" providerId="ADAL" clId="{912BF278-1ADA-4FB6-A416-A82839CF9AEB}" dt="2019-04-23T18:39:36.055" v="887" actId="6549"/>
          <ac:spMkLst>
            <pc:docMk/>
            <pc:sldMk cId="4049561731" sldId="673"/>
            <ac:spMk id="10243" creationId="{00000000-0000-0000-0000-000000000000}"/>
          </ac:spMkLst>
        </pc:spChg>
      </pc:sldChg>
      <pc:sldChg chg="modSp">
        <pc:chgData name="Rajorshi Biswas" userId="13142dca-a5ef-41c4-97fb-2a21b1d61c2b" providerId="ADAL" clId="{912BF278-1ADA-4FB6-A416-A82839CF9AEB}" dt="2019-04-23T18:58:30.171" v="1234" actId="20577"/>
        <pc:sldMkLst>
          <pc:docMk/>
          <pc:sldMk cId="741520074" sldId="674"/>
        </pc:sldMkLst>
        <pc:spChg chg="mod">
          <ac:chgData name="Rajorshi Biswas" userId="13142dca-a5ef-41c4-97fb-2a21b1d61c2b" providerId="ADAL" clId="{912BF278-1ADA-4FB6-A416-A82839CF9AEB}" dt="2019-04-23T18:58:30.171" v="1234" actId="20577"/>
          <ac:spMkLst>
            <pc:docMk/>
            <pc:sldMk cId="741520074" sldId="674"/>
            <ac:spMk id="21" creationId="{85D05553-685E-4D4C-A382-378BC393E32E}"/>
          </ac:spMkLst>
        </pc:spChg>
        <pc:spChg chg="mod">
          <ac:chgData name="Rajorshi Biswas" userId="13142dca-a5ef-41c4-97fb-2a21b1d61c2b" providerId="ADAL" clId="{912BF278-1ADA-4FB6-A416-A82839CF9AEB}" dt="2019-04-23T18:25:44.788" v="462" actId="20577"/>
          <ac:spMkLst>
            <pc:docMk/>
            <pc:sldMk cId="741520074" sldId="674"/>
            <ac:spMk id="27" creationId="{1D3CACA8-DAE4-4E22-A143-0A91F0A3347C}"/>
          </ac:spMkLst>
        </pc:spChg>
        <pc:spChg chg="mod">
          <ac:chgData name="Rajorshi Biswas" userId="13142dca-a5ef-41c4-97fb-2a21b1d61c2b" providerId="ADAL" clId="{912BF278-1ADA-4FB6-A416-A82839CF9AEB}" dt="2019-04-23T18:25:53.096" v="464" actId="20577"/>
          <ac:spMkLst>
            <pc:docMk/>
            <pc:sldMk cId="741520074" sldId="674"/>
            <ac:spMk id="29" creationId="{9D677BF6-8DD8-420F-911C-49C86BA0EC75}"/>
          </ac:spMkLst>
        </pc:spChg>
      </pc:sldChg>
      <pc:sldChg chg="addSp delSp modSp modNotesTx">
        <pc:chgData name="Rajorshi Biswas" userId="13142dca-a5ef-41c4-97fb-2a21b1d61c2b" providerId="ADAL" clId="{912BF278-1ADA-4FB6-A416-A82839CF9AEB}" dt="2019-04-23T18:52:50.892" v="1100" actId="1037"/>
        <pc:sldMkLst>
          <pc:docMk/>
          <pc:sldMk cId="4053021169" sldId="675"/>
        </pc:sldMkLst>
        <pc:spChg chg="mod">
          <ac:chgData name="Rajorshi Biswas" userId="13142dca-a5ef-41c4-97fb-2a21b1d61c2b" providerId="ADAL" clId="{912BF278-1ADA-4FB6-A416-A82839CF9AEB}" dt="2019-04-23T18:52:42.893" v="1093" actId="20577"/>
          <ac:spMkLst>
            <pc:docMk/>
            <pc:sldMk cId="4053021169" sldId="675"/>
            <ac:spMk id="5" creationId="{E2951E96-1FC6-4EAF-B581-FAB839CBD351}"/>
          </ac:spMkLst>
        </pc:spChg>
        <pc:picChg chg="add del mod">
          <ac:chgData name="Rajorshi Biswas" userId="13142dca-a5ef-41c4-97fb-2a21b1d61c2b" providerId="ADAL" clId="{912BF278-1ADA-4FB6-A416-A82839CF9AEB}" dt="2019-04-23T18:49:39.021" v="1066" actId="478"/>
          <ac:picMkLst>
            <pc:docMk/>
            <pc:sldMk cId="4053021169" sldId="675"/>
            <ac:picMk id="3" creationId="{B0BCDA9D-52DF-473A-893F-53814EB61410}"/>
          </ac:picMkLst>
        </pc:picChg>
        <pc:picChg chg="add del mod">
          <ac:chgData name="Rajorshi Biswas" userId="13142dca-a5ef-41c4-97fb-2a21b1d61c2b" providerId="ADAL" clId="{912BF278-1ADA-4FB6-A416-A82839CF9AEB}" dt="2019-04-23T18:50:44.700" v="1079"/>
          <ac:picMkLst>
            <pc:docMk/>
            <pc:sldMk cId="4053021169" sldId="675"/>
            <ac:picMk id="4" creationId="{FE710318-5E36-40DE-878A-AE8F6FB36D2E}"/>
          </ac:picMkLst>
        </pc:picChg>
        <pc:picChg chg="add del mod">
          <ac:chgData name="Rajorshi Biswas" userId="13142dca-a5ef-41c4-97fb-2a21b1d61c2b" providerId="ADAL" clId="{912BF278-1ADA-4FB6-A416-A82839CF9AEB}" dt="2019-04-23T18:49:39.900" v="1067" actId="478"/>
          <ac:picMkLst>
            <pc:docMk/>
            <pc:sldMk cId="4053021169" sldId="675"/>
            <ac:picMk id="9" creationId="{DEB24EF8-2737-4E67-8776-DCAD536916C6}"/>
          </ac:picMkLst>
        </pc:picChg>
        <pc:picChg chg="del">
          <ac:chgData name="Rajorshi Biswas" userId="13142dca-a5ef-41c4-97fb-2a21b1d61c2b" providerId="ADAL" clId="{912BF278-1ADA-4FB6-A416-A82839CF9AEB}" dt="2019-04-22T18:04:13.390" v="406" actId="478"/>
          <ac:picMkLst>
            <pc:docMk/>
            <pc:sldMk cId="4053021169" sldId="675"/>
            <ac:picMk id="10" creationId="{B63F82E4-8EA9-4903-A0A4-288E1C084FA5}"/>
          </ac:picMkLst>
        </pc:picChg>
        <pc:picChg chg="add del mod">
          <ac:chgData name="Rajorshi Biswas" userId="13142dca-a5ef-41c4-97fb-2a21b1d61c2b" providerId="ADAL" clId="{912BF278-1ADA-4FB6-A416-A82839CF9AEB}" dt="2019-04-23T18:50:44.700" v="1079"/>
          <ac:picMkLst>
            <pc:docMk/>
            <pc:sldMk cId="4053021169" sldId="675"/>
            <ac:picMk id="11" creationId="{E433E581-8CD7-4871-A1C5-06A6B331CFFB}"/>
          </ac:picMkLst>
        </pc:picChg>
        <pc:picChg chg="del">
          <ac:chgData name="Rajorshi Biswas" userId="13142dca-a5ef-41c4-97fb-2a21b1d61c2b" providerId="ADAL" clId="{912BF278-1ADA-4FB6-A416-A82839CF9AEB}" dt="2019-04-22T18:04:14.470" v="407" actId="478"/>
          <ac:picMkLst>
            <pc:docMk/>
            <pc:sldMk cId="4053021169" sldId="675"/>
            <ac:picMk id="12" creationId="{4F9BA218-ADD5-40E5-AF27-21F1954DC258}"/>
          </ac:picMkLst>
        </pc:picChg>
        <pc:picChg chg="add mod">
          <ac:chgData name="Rajorshi Biswas" userId="13142dca-a5ef-41c4-97fb-2a21b1d61c2b" providerId="ADAL" clId="{912BF278-1ADA-4FB6-A416-A82839CF9AEB}" dt="2019-04-23T18:52:48.060" v="1094" actId="1037"/>
          <ac:picMkLst>
            <pc:docMk/>
            <pc:sldMk cId="4053021169" sldId="675"/>
            <ac:picMk id="13" creationId="{83691279-05F2-4389-BD5A-93DCAFD29227}"/>
          </ac:picMkLst>
        </pc:picChg>
        <pc:picChg chg="add mod">
          <ac:chgData name="Rajorshi Biswas" userId="13142dca-a5ef-41c4-97fb-2a21b1d61c2b" providerId="ADAL" clId="{912BF278-1ADA-4FB6-A416-A82839CF9AEB}" dt="2019-04-23T18:52:50.892" v="1100" actId="1037"/>
          <ac:picMkLst>
            <pc:docMk/>
            <pc:sldMk cId="4053021169" sldId="675"/>
            <ac:picMk id="15" creationId="{BC315639-1D80-4771-BEAE-A55A056B5265}"/>
          </ac:picMkLst>
        </pc:picChg>
      </pc:sldChg>
      <pc:sldChg chg="addSp modSp">
        <pc:chgData name="Rajorshi Biswas" userId="13142dca-a5ef-41c4-97fb-2a21b1d61c2b" providerId="ADAL" clId="{912BF278-1ADA-4FB6-A416-A82839CF9AEB}" dt="2019-04-23T18:45:54.540" v="1053" actId="1076"/>
        <pc:sldMkLst>
          <pc:docMk/>
          <pc:sldMk cId="2773822929" sldId="681"/>
        </pc:sldMkLst>
        <pc:spChg chg="mod">
          <ac:chgData name="Rajorshi Biswas" userId="13142dca-a5ef-41c4-97fb-2a21b1d61c2b" providerId="ADAL" clId="{912BF278-1ADA-4FB6-A416-A82839CF9AEB}" dt="2019-04-23T18:45:24.675" v="1047" actId="404"/>
          <ac:spMkLst>
            <pc:docMk/>
            <pc:sldMk cId="2773822929" sldId="681"/>
            <ac:spMk id="2" creationId="{0C7CF3A1-5079-481E-8F2C-828A80910233}"/>
          </ac:spMkLst>
        </pc:spChg>
        <pc:spChg chg="mod">
          <ac:chgData name="Rajorshi Biswas" userId="13142dca-a5ef-41c4-97fb-2a21b1d61c2b" providerId="ADAL" clId="{912BF278-1ADA-4FB6-A416-A82839CF9AEB}" dt="2019-04-23T18:45:24.675" v="1047" actId="404"/>
          <ac:spMkLst>
            <pc:docMk/>
            <pc:sldMk cId="2773822929" sldId="681"/>
            <ac:spMk id="5" creationId="{5680F7FB-876D-4F57-9DC4-21544C5D7152}"/>
          </ac:spMkLst>
        </pc:spChg>
        <pc:spChg chg="mod">
          <ac:chgData name="Rajorshi Biswas" userId="13142dca-a5ef-41c4-97fb-2a21b1d61c2b" providerId="ADAL" clId="{912BF278-1ADA-4FB6-A416-A82839CF9AEB}" dt="2019-04-23T18:45:24.675" v="1047" actId="404"/>
          <ac:spMkLst>
            <pc:docMk/>
            <pc:sldMk cId="2773822929" sldId="681"/>
            <ac:spMk id="6" creationId="{EA059051-F45F-41CB-B8B7-DFDA530DC550}"/>
          </ac:spMkLst>
        </pc:spChg>
        <pc:spChg chg="mod">
          <ac:chgData name="Rajorshi Biswas" userId="13142dca-a5ef-41c4-97fb-2a21b1d61c2b" providerId="ADAL" clId="{912BF278-1ADA-4FB6-A416-A82839CF9AEB}" dt="2019-04-23T18:45:24.675" v="1047" actId="404"/>
          <ac:spMkLst>
            <pc:docMk/>
            <pc:sldMk cId="2773822929" sldId="681"/>
            <ac:spMk id="7" creationId="{B96A83DE-6302-44E8-A897-375999535968}"/>
          </ac:spMkLst>
        </pc:spChg>
        <pc:spChg chg="mod">
          <ac:chgData name="Rajorshi Biswas" userId="13142dca-a5ef-41c4-97fb-2a21b1d61c2b" providerId="ADAL" clId="{912BF278-1ADA-4FB6-A416-A82839CF9AEB}" dt="2019-04-23T18:45:24.675" v="1047" actId="404"/>
          <ac:spMkLst>
            <pc:docMk/>
            <pc:sldMk cId="2773822929" sldId="681"/>
            <ac:spMk id="9" creationId="{1656A54E-A38F-44A1-A196-D0421F5842B0}"/>
          </ac:spMkLst>
        </pc:spChg>
        <pc:spChg chg="mod">
          <ac:chgData name="Rajorshi Biswas" userId="13142dca-a5ef-41c4-97fb-2a21b1d61c2b" providerId="ADAL" clId="{912BF278-1ADA-4FB6-A416-A82839CF9AEB}" dt="2019-04-23T18:45:24.675" v="1047" actId="404"/>
          <ac:spMkLst>
            <pc:docMk/>
            <pc:sldMk cId="2773822929" sldId="681"/>
            <ac:spMk id="10" creationId="{F2E8AFC6-F543-449B-9C04-EC7191E75FDE}"/>
          </ac:spMkLst>
        </pc:spChg>
        <pc:spChg chg="mod">
          <ac:chgData name="Rajorshi Biswas" userId="13142dca-a5ef-41c4-97fb-2a21b1d61c2b" providerId="ADAL" clId="{912BF278-1ADA-4FB6-A416-A82839CF9AEB}" dt="2019-04-23T18:45:24.675" v="1047" actId="404"/>
          <ac:spMkLst>
            <pc:docMk/>
            <pc:sldMk cId="2773822929" sldId="681"/>
            <ac:spMk id="11" creationId="{A41D714F-3D78-4A8F-9D93-54DC10CD031E}"/>
          </ac:spMkLst>
        </pc:spChg>
        <pc:spChg chg="mod">
          <ac:chgData name="Rajorshi Biswas" userId="13142dca-a5ef-41c4-97fb-2a21b1d61c2b" providerId="ADAL" clId="{912BF278-1ADA-4FB6-A416-A82839CF9AEB}" dt="2019-04-23T18:45:24.675" v="1047" actId="404"/>
          <ac:spMkLst>
            <pc:docMk/>
            <pc:sldMk cId="2773822929" sldId="681"/>
            <ac:spMk id="12" creationId="{6C20A1FB-4872-4892-8E09-AAB22B1E30A9}"/>
          </ac:spMkLst>
        </pc:spChg>
        <pc:spChg chg="mod">
          <ac:chgData name="Rajorshi Biswas" userId="13142dca-a5ef-41c4-97fb-2a21b1d61c2b" providerId="ADAL" clId="{912BF278-1ADA-4FB6-A416-A82839CF9AEB}" dt="2019-04-23T18:45:24.675" v="1047" actId="404"/>
          <ac:spMkLst>
            <pc:docMk/>
            <pc:sldMk cId="2773822929" sldId="681"/>
            <ac:spMk id="14" creationId="{011F5CBE-1D4F-4845-AA75-90A43FBEF411}"/>
          </ac:spMkLst>
        </pc:spChg>
        <pc:spChg chg="mod">
          <ac:chgData name="Rajorshi Biswas" userId="13142dca-a5ef-41c4-97fb-2a21b1d61c2b" providerId="ADAL" clId="{912BF278-1ADA-4FB6-A416-A82839CF9AEB}" dt="2019-04-23T18:45:24.675" v="1047" actId="404"/>
          <ac:spMkLst>
            <pc:docMk/>
            <pc:sldMk cId="2773822929" sldId="681"/>
            <ac:spMk id="15" creationId="{CA0447A1-DF4D-4C8D-93CD-3B7F81FD6035}"/>
          </ac:spMkLst>
        </pc:spChg>
        <pc:spChg chg="mod">
          <ac:chgData name="Rajorshi Biswas" userId="13142dca-a5ef-41c4-97fb-2a21b1d61c2b" providerId="ADAL" clId="{912BF278-1ADA-4FB6-A416-A82839CF9AEB}" dt="2019-04-23T18:45:24.675" v="1047" actId="404"/>
          <ac:spMkLst>
            <pc:docMk/>
            <pc:sldMk cId="2773822929" sldId="681"/>
            <ac:spMk id="16" creationId="{E4F451BA-7AF5-4176-B3E6-6F5D4EE59F7A}"/>
          </ac:spMkLst>
        </pc:spChg>
        <pc:spChg chg="mod">
          <ac:chgData name="Rajorshi Biswas" userId="13142dca-a5ef-41c4-97fb-2a21b1d61c2b" providerId="ADAL" clId="{912BF278-1ADA-4FB6-A416-A82839CF9AEB}" dt="2019-04-23T18:45:49.500" v="1052" actId="1076"/>
          <ac:spMkLst>
            <pc:docMk/>
            <pc:sldMk cId="2773822929" sldId="681"/>
            <ac:spMk id="17" creationId="{872591B6-A143-4933-9045-58FB5A3654EC}"/>
          </ac:spMkLst>
        </pc:spChg>
        <pc:spChg chg="add mod">
          <ac:chgData name="Rajorshi Biswas" userId="13142dca-a5ef-41c4-97fb-2a21b1d61c2b" providerId="ADAL" clId="{912BF278-1ADA-4FB6-A416-A82839CF9AEB}" dt="2019-04-23T18:45:54.540" v="1053" actId="1076"/>
          <ac:spMkLst>
            <pc:docMk/>
            <pc:sldMk cId="2773822929" sldId="681"/>
            <ac:spMk id="19" creationId="{C86088F0-8F67-4422-9397-2123E608D72B}"/>
          </ac:spMkLst>
        </pc:spChg>
        <pc:spChg chg="mod">
          <ac:chgData name="Rajorshi Biswas" userId="13142dca-a5ef-41c4-97fb-2a21b1d61c2b" providerId="ADAL" clId="{912BF278-1ADA-4FB6-A416-A82839CF9AEB}" dt="2019-04-23T18:45:24.675" v="1047" actId="404"/>
          <ac:spMkLst>
            <pc:docMk/>
            <pc:sldMk cId="2773822929" sldId="681"/>
            <ac:spMk id="24" creationId="{EE29B0FC-348F-4FCE-B1D5-E148B2AE968F}"/>
          </ac:spMkLst>
        </pc:spChg>
        <pc:spChg chg="mod">
          <ac:chgData name="Rajorshi Biswas" userId="13142dca-a5ef-41c4-97fb-2a21b1d61c2b" providerId="ADAL" clId="{912BF278-1ADA-4FB6-A416-A82839CF9AEB}" dt="2019-04-23T18:45:44.236" v="1051" actId="1076"/>
          <ac:spMkLst>
            <pc:docMk/>
            <pc:sldMk cId="2773822929" sldId="681"/>
            <ac:spMk id="10243" creationId="{00000000-0000-0000-0000-000000000000}"/>
          </ac:spMkLst>
        </pc:spChg>
        <pc:grpChg chg="add mod">
          <ac:chgData name="Rajorshi Biswas" userId="13142dca-a5ef-41c4-97fb-2a21b1d61c2b" providerId="ADAL" clId="{912BF278-1ADA-4FB6-A416-A82839CF9AEB}" dt="2019-04-23T18:45:19.932" v="1042" actId="14100"/>
          <ac:grpSpMkLst>
            <pc:docMk/>
            <pc:sldMk cId="2773822929" sldId="681"/>
            <ac:grpSpMk id="3" creationId="{438019A1-3127-413D-B4EC-BA57D5B3C7CA}"/>
          </ac:grpSpMkLst>
        </pc:grpChg>
        <pc:cxnChg chg="mod">
          <ac:chgData name="Rajorshi Biswas" userId="13142dca-a5ef-41c4-97fb-2a21b1d61c2b" providerId="ADAL" clId="{912BF278-1ADA-4FB6-A416-A82839CF9AEB}" dt="2019-04-23T18:45:49.500" v="1052" actId="1076"/>
          <ac:cxnSpMkLst>
            <pc:docMk/>
            <pc:sldMk cId="2773822929" sldId="681"/>
            <ac:cxnSpMk id="13" creationId="{ED249B40-32E5-4A5E-A3B4-EC21439EB147}"/>
          </ac:cxnSpMkLst>
        </pc:cxnChg>
        <pc:cxnChg chg="mod">
          <ac:chgData name="Rajorshi Biswas" userId="13142dca-a5ef-41c4-97fb-2a21b1d61c2b" providerId="ADAL" clId="{912BF278-1ADA-4FB6-A416-A82839CF9AEB}" dt="2019-04-23T18:45:24.675" v="1047" actId="404"/>
          <ac:cxnSpMkLst>
            <pc:docMk/>
            <pc:sldMk cId="2773822929" sldId="681"/>
            <ac:cxnSpMk id="25" creationId="{C3FEE8AF-5DCA-41F5-8A5E-7AC8D8D90CFD}"/>
          </ac:cxnSpMkLst>
        </pc:cxnChg>
      </pc:sldChg>
      <pc:sldChg chg="modSp">
        <pc:chgData name="Rajorshi Biswas" userId="13142dca-a5ef-41c4-97fb-2a21b1d61c2b" providerId="ADAL" clId="{912BF278-1ADA-4FB6-A416-A82839CF9AEB}" dt="2019-04-22T16:58:09.255" v="405" actId="20577"/>
        <pc:sldMkLst>
          <pc:docMk/>
          <pc:sldMk cId="23111716" sldId="682"/>
        </pc:sldMkLst>
        <pc:spChg chg="mod">
          <ac:chgData name="Rajorshi Biswas" userId="13142dca-a5ef-41c4-97fb-2a21b1d61c2b" providerId="ADAL" clId="{912BF278-1ADA-4FB6-A416-A82839CF9AEB}" dt="2019-04-22T16:58:09.255" v="405" actId="20577"/>
          <ac:spMkLst>
            <pc:docMk/>
            <pc:sldMk cId="23111716" sldId="682"/>
            <ac:spMk id="10243" creationId="{00000000-0000-0000-0000-000000000000}"/>
          </ac:spMkLst>
        </pc:spChg>
      </pc:sldChg>
      <pc:sldChg chg="addSp delSp modSp">
        <pc:chgData name="Rajorshi Biswas" userId="13142dca-a5ef-41c4-97fb-2a21b1d61c2b" providerId="ADAL" clId="{912BF278-1ADA-4FB6-A416-A82839CF9AEB}" dt="2019-04-23T18:44:51.036" v="1037" actId="1076"/>
        <pc:sldMkLst>
          <pc:docMk/>
          <pc:sldMk cId="2776301158" sldId="685"/>
        </pc:sldMkLst>
        <pc:spChg chg="add del mod">
          <ac:chgData name="Rajorshi Biswas" userId="13142dca-a5ef-41c4-97fb-2a21b1d61c2b" providerId="ADAL" clId="{912BF278-1ADA-4FB6-A416-A82839CF9AEB}" dt="2019-04-23T18:44:46.306" v="1036"/>
          <ac:spMkLst>
            <pc:docMk/>
            <pc:sldMk cId="2776301158" sldId="685"/>
            <ac:spMk id="6" creationId="{FA35C83D-5B5A-42D9-888B-72F46FDB1D81}"/>
          </ac:spMkLst>
        </pc:spChg>
        <pc:spChg chg="mod">
          <ac:chgData name="Rajorshi Biswas" userId="13142dca-a5ef-41c4-97fb-2a21b1d61c2b" providerId="ADAL" clId="{912BF278-1ADA-4FB6-A416-A82839CF9AEB}" dt="2019-04-23T18:44:51.036" v="1037" actId="1076"/>
          <ac:spMkLst>
            <pc:docMk/>
            <pc:sldMk cId="2776301158" sldId="685"/>
            <ac:spMk id="9" creationId="{BCA9104F-42C9-4F30-86AE-6D7D5F9D79C4}"/>
          </ac:spMkLst>
        </pc:spChg>
        <pc:picChg chg="add del mod">
          <ac:chgData name="Rajorshi Biswas" userId="13142dca-a5ef-41c4-97fb-2a21b1d61c2b" providerId="ADAL" clId="{912BF278-1ADA-4FB6-A416-A82839CF9AEB}" dt="2019-04-23T18:37:53.197" v="877" actId="478"/>
          <ac:picMkLst>
            <pc:docMk/>
            <pc:sldMk cId="2776301158" sldId="685"/>
            <ac:picMk id="2" creationId="{C6C3BE8D-E889-4C23-AD34-555A0B9E4261}"/>
          </ac:picMkLst>
        </pc:picChg>
        <pc:picChg chg="add del">
          <ac:chgData name="Rajorshi Biswas" userId="13142dca-a5ef-41c4-97fb-2a21b1d61c2b" providerId="ADAL" clId="{912BF278-1ADA-4FB6-A416-A82839CF9AEB}" dt="2019-04-23T18:38:26.142" v="879" actId="478"/>
          <ac:picMkLst>
            <pc:docMk/>
            <pc:sldMk cId="2776301158" sldId="685"/>
            <ac:picMk id="3" creationId="{B8D1DC9E-C2F1-4E88-BCDA-90ABD7E49778}"/>
          </ac:picMkLst>
        </pc:picChg>
        <pc:picChg chg="del">
          <ac:chgData name="Rajorshi Biswas" userId="13142dca-a5ef-41c4-97fb-2a21b1d61c2b" providerId="ADAL" clId="{912BF278-1ADA-4FB6-A416-A82839CF9AEB}" dt="2019-04-23T18:37:42.797" v="873" actId="478"/>
          <ac:picMkLst>
            <pc:docMk/>
            <pc:sldMk cId="2776301158" sldId="685"/>
            <ac:picMk id="4" creationId="{855BBE6C-C06B-45B5-BDA9-BDBD94D81AF9}"/>
          </ac:picMkLst>
        </pc:picChg>
        <pc:picChg chg="add mod">
          <ac:chgData name="Rajorshi Biswas" userId="13142dca-a5ef-41c4-97fb-2a21b1d61c2b" providerId="ADAL" clId="{912BF278-1ADA-4FB6-A416-A82839CF9AEB}" dt="2019-04-23T18:39:06.349" v="885" actId="1076"/>
          <ac:picMkLst>
            <pc:docMk/>
            <pc:sldMk cId="2776301158" sldId="685"/>
            <ac:picMk id="5" creationId="{15995178-D157-4BE1-A63F-B3444C2809C7}"/>
          </ac:picMkLst>
        </pc:picChg>
      </pc:sldChg>
      <pc:sldChg chg="addSp modSp">
        <pc:chgData name="Rajorshi Biswas" userId="13142dca-a5ef-41c4-97fb-2a21b1d61c2b" providerId="ADAL" clId="{912BF278-1ADA-4FB6-A416-A82839CF9AEB}" dt="2019-04-23T18:56:07.004" v="1232" actId="1037"/>
        <pc:sldMkLst>
          <pc:docMk/>
          <pc:sldMk cId="3047681332" sldId="687"/>
        </pc:sldMkLst>
        <pc:spChg chg="mod">
          <ac:chgData name="Rajorshi Biswas" userId="13142dca-a5ef-41c4-97fb-2a21b1d61c2b" providerId="ADAL" clId="{912BF278-1ADA-4FB6-A416-A82839CF9AEB}" dt="2019-04-23T18:55:38.331" v="1231" actId="1076"/>
          <ac:spMkLst>
            <pc:docMk/>
            <pc:sldMk cId="3047681332" sldId="687"/>
            <ac:spMk id="9" creationId="{A1B2EDA2-4971-4F5E-B587-38080FB36F20}"/>
          </ac:spMkLst>
        </pc:spChg>
        <pc:spChg chg="add mod">
          <ac:chgData name="Rajorshi Biswas" userId="13142dca-a5ef-41c4-97fb-2a21b1d61c2b" providerId="ADAL" clId="{912BF278-1ADA-4FB6-A416-A82839CF9AEB}" dt="2019-04-23T18:55:25.667" v="1229" actId="1076"/>
          <ac:spMkLst>
            <pc:docMk/>
            <pc:sldMk cId="3047681332" sldId="687"/>
            <ac:spMk id="13" creationId="{6EF66C23-B4C2-414B-8E5E-13C45814E6FF}"/>
          </ac:spMkLst>
        </pc:spChg>
        <pc:spChg chg="mod">
          <ac:chgData name="Rajorshi Biswas" userId="13142dca-a5ef-41c4-97fb-2a21b1d61c2b" providerId="ADAL" clId="{912BF278-1ADA-4FB6-A416-A82839CF9AEB}" dt="2019-04-23T18:55:35.291" v="1230" actId="1076"/>
          <ac:spMkLst>
            <pc:docMk/>
            <pc:sldMk cId="3047681332" sldId="687"/>
            <ac:spMk id="21" creationId="{3CA249FB-808B-4F7D-92B1-2A11B290031C}"/>
          </ac:spMkLst>
        </pc:spChg>
        <pc:spChg chg="mod">
          <ac:chgData name="Rajorshi Biswas" userId="13142dca-a5ef-41c4-97fb-2a21b1d61c2b" providerId="ADAL" clId="{912BF278-1ADA-4FB6-A416-A82839CF9AEB}" dt="2019-04-23T18:55:22.731" v="1228" actId="1076"/>
          <ac:spMkLst>
            <pc:docMk/>
            <pc:sldMk cId="3047681332" sldId="687"/>
            <ac:spMk id="31" creationId="{FC6CE7E3-E75F-4693-9F53-9BD0CE39367B}"/>
          </ac:spMkLst>
        </pc:spChg>
        <pc:grpChg chg="mod">
          <ac:chgData name="Rajorshi Biswas" userId="13142dca-a5ef-41c4-97fb-2a21b1d61c2b" providerId="ADAL" clId="{912BF278-1ADA-4FB6-A416-A82839CF9AEB}" dt="2019-04-23T18:56:07.004" v="1232" actId="1037"/>
          <ac:grpSpMkLst>
            <pc:docMk/>
            <pc:sldMk cId="3047681332" sldId="687"/>
            <ac:grpSpMk id="30" creationId="{16D382C6-51FF-4DC7-9A31-42A69C893327}"/>
          </ac:grpSpMkLst>
        </pc:gr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7488" cy="350838"/>
          </a:xfrm>
          <a:prstGeom prst="rect">
            <a:avLst/>
          </a:prstGeom>
        </p:spPr>
        <p:txBody>
          <a:bodyPr vert="horz" wrap="square" lIns="90596" tIns="45298" rIns="90596" bIns="45298" numCol="1" anchor="t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SzPct val="100000"/>
              <a:buFont typeface="Arial" charset="0"/>
              <a:buNone/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7325" y="0"/>
            <a:ext cx="4027488" cy="350838"/>
          </a:xfrm>
          <a:prstGeom prst="rect">
            <a:avLst/>
          </a:prstGeom>
        </p:spPr>
        <p:txBody>
          <a:bodyPr vert="horz" wrap="square" lIns="90596" tIns="45298" rIns="90596" bIns="45298" numCol="1" anchor="t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Arial" charset="0"/>
              <a:buNone/>
              <a:defRPr sz="1100">
                <a:latin typeface="Arial" charset="0"/>
              </a:defRPr>
            </a:lvl1pPr>
          </a:lstStyle>
          <a:p>
            <a:pPr>
              <a:defRPr/>
            </a:pPr>
            <a:fld id="{20934B1F-D9F3-4960-A904-283E30F1F341}" type="datetimeFigureOut">
              <a:rPr lang="en-US" altLang="zh-CN"/>
              <a:pPr>
                <a:defRPr/>
              </a:pPr>
              <a:t>5/18/2019</a:t>
            </a:fld>
            <a:endParaRPr lang="en-US" altLang="zh-C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7975"/>
            <a:ext cx="4027488" cy="350838"/>
          </a:xfrm>
          <a:prstGeom prst="rect">
            <a:avLst/>
          </a:prstGeom>
        </p:spPr>
        <p:txBody>
          <a:bodyPr vert="horz" wrap="square" lIns="90596" tIns="45298" rIns="90596" bIns="45298" numCol="1" anchor="b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SzPct val="100000"/>
              <a:buFont typeface="Arial" charset="0"/>
              <a:buNone/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7325" y="6657975"/>
            <a:ext cx="4027488" cy="350838"/>
          </a:xfrm>
          <a:prstGeom prst="rect">
            <a:avLst/>
          </a:prstGeom>
        </p:spPr>
        <p:txBody>
          <a:bodyPr vert="horz" wrap="square" lIns="90596" tIns="45298" rIns="90596" bIns="45298" numCol="1" anchor="b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Arial" panose="020B0604020202020204" pitchFamily="34" charset="0"/>
              <a:buNone/>
              <a:defRPr sz="1100"/>
            </a:lvl1pPr>
          </a:lstStyle>
          <a:p>
            <a:pPr>
              <a:defRPr/>
            </a:pPr>
            <a:fld id="{A79C2080-0242-4C2B-8385-7D05F04B86B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769249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AutoShape 1"/>
          <p:cNvSpPr>
            <a:spLocks noChangeArrowheads="1"/>
          </p:cNvSpPr>
          <p:nvPr/>
        </p:nvSpPr>
        <p:spPr bwMode="auto">
          <a:xfrm>
            <a:off x="0" y="0"/>
            <a:ext cx="9296400" cy="7010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596" tIns="45298" rIns="90596" bIns="45298" anchor="ctr"/>
          <a:lstStyle>
            <a:lvl1pPr>
              <a:defRPr>
                <a:solidFill>
                  <a:schemeClr val="bg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bg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bg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bg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 altLang="zh-CN"/>
          </a:p>
        </p:txBody>
      </p:sp>
      <p:sp>
        <p:nvSpPr>
          <p:cNvPr id="2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4027488" cy="349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373" tIns="46363" rIns="92373" bIns="46363" numCol="1" anchor="t" anchorCtr="0" compatLnSpc="1">
            <a:prstTxWarp prst="textNoShape">
              <a:avLst/>
            </a:prstTxWarp>
          </a:bodyPr>
          <a:lstStyle>
            <a:lvl1pPr eaLnBrk="1"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14375" algn="l"/>
                <a:tab pos="1431925" algn="l"/>
                <a:tab pos="2149475" algn="l"/>
                <a:tab pos="2865438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265738" y="0"/>
            <a:ext cx="4025900" cy="349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373" tIns="46363" rIns="92373" bIns="46363" numCol="1" anchor="t" anchorCtr="0" compatLnSpc="1">
            <a:prstTxWarp prst="textNoShape">
              <a:avLst/>
            </a:prstTxWarp>
          </a:bodyPr>
          <a:lstStyle>
            <a:lvl1pPr algn="r" eaLnBrk="1"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14375" algn="l"/>
                <a:tab pos="1431925" algn="l"/>
                <a:tab pos="2149475" algn="l"/>
                <a:tab pos="2865438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4101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894013" y="525463"/>
            <a:ext cx="3505200" cy="26289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0275" y="3330575"/>
            <a:ext cx="7435850" cy="31527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373" tIns="46363" rIns="92373" bIns="46363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noProof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6657975"/>
            <a:ext cx="4027488" cy="349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373" tIns="46363" rIns="92373" bIns="46363" numCol="1" anchor="b" anchorCtr="0" compatLnSpc="1">
            <a:prstTxWarp prst="textNoShape">
              <a:avLst/>
            </a:prstTxWarp>
          </a:bodyPr>
          <a:lstStyle>
            <a:lvl1pPr eaLnBrk="1"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14375" algn="l"/>
                <a:tab pos="1431925" algn="l"/>
                <a:tab pos="2149475" algn="l"/>
                <a:tab pos="2865438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5265738" y="6657975"/>
            <a:ext cx="4025900" cy="349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373" tIns="46363" rIns="92373" bIns="46363" numCol="1" anchor="b" anchorCtr="0" compatLnSpc="1">
            <a:prstTxWarp prst="textNoShape">
              <a:avLst/>
            </a:prstTxWarp>
          </a:bodyPr>
          <a:lstStyle>
            <a:lvl1pPr algn="r" eaLnBrk="1"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714375" algn="l"/>
                <a:tab pos="1431925" algn="l"/>
                <a:tab pos="2149475" algn="l"/>
                <a:tab pos="2865438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46CD1E71-5E1F-43A1-846E-9804E68D7EFB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6423821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14375" algn="l"/>
                <a:tab pos="1431925" algn="l"/>
                <a:tab pos="2149475" algn="l"/>
                <a:tab pos="2865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14375" algn="l"/>
                <a:tab pos="1431925" algn="l"/>
                <a:tab pos="2149475" algn="l"/>
                <a:tab pos="2865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14375" algn="l"/>
                <a:tab pos="1431925" algn="l"/>
                <a:tab pos="2149475" algn="l"/>
                <a:tab pos="2865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14375" algn="l"/>
                <a:tab pos="1431925" algn="l"/>
                <a:tab pos="2149475" algn="l"/>
                <a:tab pos="2865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14375" algn="l"/>
                <a:tab pos="1431925" algn="l"/>
                <a:tab pos="2149475" algn="l"/>
                <a:tab pos="2865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14375" algn="l"/>
                <a:tab pos="1431925" algn="l"/>
                <a:tab pos="2149475" algn="l"/>
                <a:tab pos="2865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14375" algn="l"/>
                <a:tab pos="1431925" algn="l"/>
                <a:tab pos="2149475" algn="l"/>
                <a:tab pos="2865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14375" algn="l"/>
                <a:tab pos="1431925" algn="l"/>
                <a:tab pos="2149475" algn="l"/>
                <a:tab pos="2865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14375" algn="l"/>
                <a:tab pos="1431925" algn="l"/>
                <a:tab pos="2149475" algn="l"/>
                <a:tab pos="2865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A92E69C2-2F52-412E-B84A-C84E6F9594E5}" type="slidenum">
              <a:rPr lang="zh-CN" altLang="en-GB" sz="1100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1</a:t>
            </a:fld>
            <a:endParaRPr lang="en-GB" altLang="zh-CN" sz="1100"/>
          </a:p>
        </p:txBody>
      </p:sp>
      <p:sp>
        <p:nvSpPr>
          <p:cNvPr id="7171" name="Text Box 1"/>
          <p:cNvSpPr txBox="1">
            <a:spLocks noChangeArrowheads="1"/>
          </p:cNvSpPr>
          <p:nvPr/>
        </p:nvSpPr>
        <p:spPr bwMode="auto">
          <a:xfrm>
            <a:off x="1566863" y="525463"/>
            <a:ext cx="6162675" cy="2628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0596" tIns="45298" rIns="90596" bIns="45298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zh-CN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body"/>
          </p:nvPr>
        </p:nvSpPr>
        <p:spPr>
          <a:xfrm>
            <a:off x="930275" y="3330575"/>
            <a:ext cx="7437438" cy="31543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589" tIns="45294" rIns="90589" bIns="45294" anchor="ctr"/>
          <a:lstStyle/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5996312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Multiplicative &amp; adaptive multiplicative is in different scale.</a:t>
            </a:r>
          </a:p>
          <a:p>
            <a:endParaRPr lang="en-US" dirty="0"/>
          </a:p>
          <a:p>
            <a:r>
              <a:rPr lang="en-US" dirty="0"/>
              <a:t>Multiplicative:  High variance in </a:t>
            </a:r>
            <a:r>
              <a:rPr lang="en-US" dirty="0" err="1"/>
              <a:t>SUs’</a:t>
            </a:r>
            <a:r>
              <a:rPr lang="en-US" dirty="0"/>
              <a:t> reputation  leads to higher number of error.  Mistake from highly reputed  SU leads aggregator to make mistake.  </a:t>
            </a:r>
          </a:p>
          <a:p>
            <a:r>
              <a:rPr lang="en-US" dirty="0"/>
              <a:t>Adaptive-multiplicative: SUs reputation are similar.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714375" algn="l"/>
                <a:tab pos="1431925" algn="l"/>
                <a:tab pos="2149475" algn="l"/>
                <a:tab pos="2865438" algn="l"/>
              </a:tabLst>
              <a:defRPr/>
            </a:pPr>
            <a:fld id="{46CD1E71-5E1F-43A1-846E-9804E68D7EFB}" type="slidenum">
              <a:rPr kumimoji="0" lang="zh-CN" altLang="en-GB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pPr marL="0" marR="0" lvl="0" indent="0" algn="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panose="05000000000000000000" pitchFamily="2" charset="2"/>
                <a:buNone/>
                <a:tabLst>
                  <a:tab pos="714375" algn="l"/>
                  <a:tab pos="1431925" algn="l"/>
                  <a:tab pos="2149475" algn="l"/>
                  <a:tab pos="2865438" algn="l"/>
                </a:tabLst>
                <a:defRPr/>
              </a:pPr>
              <a:t>10</a:t>
            </a:fld>
            <a:endParaRPr kumimoji="0" lang="en-GB" altLang="zh-CN" sz="11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36973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714375" algn="l"/>
                <a:tab pos="1431925" algn="l"/>
                <a:tab pos="2149475" algn="l"/>
                <a:tab pos="2865438" algn="l"/>
              </a:tabLst>
              <a:defRPr/>
            </a:pPr>
            <a:fld id="{46CD1E71-5E1F-43A1-846E-9804E68D7EFB}" type="slidenum">
              <a:rPr kumimoji="0" lang="zh-CN" altLang="en-GB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pPr marL="0" marR="0" lvl="0" indent="0" algn="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panose="05000000000000000000" pitchFamily="2" charset="2"/>
                <a:buNone/>
                <a:tabLst>
                  <a:tab pos="714375" algn="l"/>
                  <a:tab pos="1431925" algn="l"/>
                  <a:tab pos="2149475" algn="l"/>
                  <a:tab pos="2865438" algn="l"/>
                </a:tabLst>
                <a:defRPr/>
              </a:pPr>
              <a:t>11</a:t>
            </a:fld>
            <a:endParaRPr kumimoji="0" lang="en-GB" altLang="zh-CN" sz="11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03602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714375" algn="l"/>
                <a:tab pos="1431925" algn="l"/>
                <a:tab pos="2149475" algn="l"/>
                <a:tab pos="2865438" algn="l"/>
              </a:tabLst>
              <a:defRPr/>
            </a:pPr>
            <a:fld id="{46CD1E71-5E1F-43A1-846E-9804E68D7EFB}" type="slidenum">
              <a:rPr kumimoji="0" lang="zh-CN" altLang="en-GB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pPr marL="0" marR="0" lvl="0" indent="0" algn="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panose="05000000000000000000" pitchFamily="2" charset="2"/>
                <a:buNone/>
                <a:tabLst>
                  <a:tab pos="714375" algn="l"/>
                  <a:tab pos="1431925" algn="l"/>
                  <a:tab pos="2149475" algn="l"/>
                  <a:tab pos="2865438" algn="l"/>
                </a:tabLst>
                <a:defRPr/>
              </a:pPr>
              <a:t>12</a:t>
            </a:fld>
            <a:endParaRPr kumimoji="0" lang="en-GB" altLang="zh-CN" sz="11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59637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714375" algn="l"/>
                <a:tab pos="1431925" algn="l"/>
                <a:tab pos="2149475" algn="l"/>
                <a:tab pos="2865438" algn="l"/>
              </a:tabLst>
              <a:defRPr/>
            </a:pPr>
            <a:fld id="{46CD1E71-5E1F-43A1-846E-9804E68D7EFB}" type="slidenum">
              <a:rPr kumimoji="0" lang="zh-CN" altLang="en-GB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pPr marL="0" marR="0" lvl="0" indent="0" algn="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panose="05000000000000000000" pitchFamily="2" charset="2"/>
                <a:buNone/>
                <a:tabLst>
                  <a:tab pos="714375" algn="l"/>
                  <a:tab pos="1431925" algn="l"/>
                  <a:tab pos="2149475" algn="l"/>
                  <a:tab pos="2865438" algn="l"/>
                </a:tabLst>
                <a:defRPr/>
              </a:pPr>
              <a:t>13</a:t>
            </a:fld>
            <a:endParaRPr kumimoji="0" lang="en-GB" altLang="zh-CN" sz="11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11398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714375" algn="l"/>
                <a:tab pos="1431925" algn="l"/>
                <a:tab pos="2149475" algn="l"/>
                <a:tab pos="2865438" algn="l"/>
              </a:tabLst>
              <a:defRPr/>
            </a:pPr>
            <a:fld id="{46CD1E71-5E1F-43A1-846E-9804E68D7EFB}" type="slidenum">
              <a:rPr kumimoji="0" lang="zh-CN" altLang="en-GB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pPr marL="0" marR="0" lvl="0" indent="0" algn="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panose="05000000000000000000" pitchFamily="2" charset="2"/>
                <a:buNone/>
                <a:tabLst>
                  <a:tab pos="714375" algn="l"/>
                  <a:tab pos="1431925" algn="l"/>
                  <a:tab pos="2149475" algn="l"/>
                  <a:tab pos="2865438" algn="l"/>
                </a:tabLst>
                <a:defRPr/>
              </a:pPr>
              <a:t>2</a:t>
            </a:fld>
            <a:endParaRPr kumimoji="0" lang="en-GB" altLang="zh-CN" sz="11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80016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PU=1: primary user present</a:t>
            </a:r>
          </a:p>
          <a:p>
            <a:r>
              <a:rPr lang="en-US" dirty="0"/>
              <a:t>PU=0: primary user absent</a:t>
            </a:r>
          </a:p>
          <a:p>
            <a:endParaRPr lang="en-US" dirty="0"/>
          </a:p>
          <a:p>
            <a:r>
              <a:rPr lang="en-US" dirty="0"/>
              <a:t>First figure:</a:t>
            </a:r>
          </a:p>
          <a:p>
            <a:r>
              <a:rPr lang="en-US" dirty="0"/>
              <a:t>SU can make mistake.</a:t>
            </a:r>
          </a:p>
          <a:p>
            <a:endParaRPr lang="en-US" dirty="0"/>
          </a:p>
          <a:p>
            <a:r>
              <a:rPr lang="en-US" dirty="0"/>
              <a:t>Second figure:</a:t>
            </a:r>
          </a:p>
          <a:p>
            <a:r>
              <a:rPr lang="en-US" dirty="0"/>
              <a:t>MSU sends opposite sensing information. MSU can also make mistake. MSUs mistake provides current result to aggregator.</a:t>
            </a:r>
          </a:p>
          <a:p>
            <a:endParaRPr lang="en-US" dirty="0"/>
          </a:p>
          <a:p>
            <a:r>
              <a:rPr lang="en-US" sz="1600" b="1" dirty="0"/>
              <a:t>SU/MSU ranges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S.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Maric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S.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Reisenfeld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and L.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Goratti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"A simple and highly effective SSDF attacks mitigation method," </a:t>
            </a:r>
            <a:r>
              <a:rPr lang="en-US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2016 10th International Conference on Signal Processing and Communication Systems (ICSPCS)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Gold Coast, QLD, 2016</a:t>
            </a:r>
          </a:p>
          <a:p>
            <a:endParaRPr lang="en-US" dirty="0"/>
          </a:p>
          <a:p>
            <a:r>
              <a:rPr lang="en-US" dirty="0"/>
              <a:t>Number of SU: 	35</a:t>
            </a:r>
          </a:p>
          <a:p>
            <a:r>
              <a:rPr lang="en-US" dirty="0"/>
              <a:t>Number of MSU: 	15</a:t>
            </a:r>
          </a:p>
          <a:p>
            <a:endParaRPr lang="en-US" dirty="0"/>
          </a:p>
          <a:p>
            <a:r>
              <a:rPr lang="en-US" dirty="0"/>
              <a:t>(From another paper)</a:t>
            </a:r>
          </a:p>
          <a:p>
            <a:r>
              <a:rPr lang="en-US" dirty="0"/>
              <a:t>MSU+SU=20</a:t>
            </a:r>
          </a:p>
          <a:p>
            <a:r>
              <a:rPr lang="en-US" dirty="0"/>
              <a:t>% of MSU varied 0%-95%</a:t>
            </a:r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714375" algn="l"/>
                <a:tab pos="1431925" algn="l"/>
                <a:tab pos="2149475" algn="l"/>
                <a:tab pos="2865438" algn="l"/>
              </a:tabLst>
              <a:defRPr/>
            </a:pPr>
            <a:fld id="{46CD1E71-5E1F-43A1-846E-9804E68D7EFB}" type="slidenum">
              <a:rPr kumimoji="0" lang="zh-CN" altLang="en-GB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pPr marL="0" marR="0" lvl="0" indent="0" algn="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panose="05000000000000000000" pitchFamily="2" charset="2"/>
                <a:buNone/>
                <a:tabLst>
                  <a:tab pos="714375" algn="l"/>
                  <a:tab pos="1431925" algn="l"/>
                  <a:tab pos="2149475" algn="l"/>
                  <a:tab pos="2865438" algn="l"/>
                </a:tabLst>
                <a:defRPr/>
              </a:pPr>
              <a:t>3</a:t>
            </a:fld>
            <a:endParaRPr kumimoji="0" lang="en-GB" altLang="zh-CN" sz="11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166151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Why computation overhead is high?</a:t>
            </a:r>
          </a:p>
          <a:p>
            <a:r>
              <a:rPr lang="en-US" dirty="0"/>
              <a:t>Aggregator need to process raw </a:t>
            </a:r>
            <a:r>
              <a:rPr lang="en-US"/>
              <a:t>sensing information.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46CD1E71-5E1F-43A1-846E-9804E68D7EFB}" type="slidenum">
              <a:rPr lang="zh-CN" altLang="en-GB" smtClean="0"/>
              <a:pPr>
                <a:defRPr/>
              </a:pPr>
              <a:t>4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39001188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457200" rtl="0" eaLnBrk="0" fontAlgn="base" latinLnBrk="0" hangingPunct="0">
                  <a:lnSpc>
                    <a:spcPct val="10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buNone/>
                  <a:tabLst/>
                  <a:defRPr/>
                </a:pPr>
                <a:r>
                  <a:rPr lang="en-US" b="1" dirty="0"/>
                  <a:t>Range of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𝜼</m:t>
                    </m:r>
                  </m:oMath>
                </a14:m>
                <a:r>
                  <a:rPr lang="en-US" b="1" dirty="0"/>
                  <a:t> =[0,1]</a:t>
                </a:r>
              </a:p>
              <a:p>
                <a:pPr marL="0" marR="0" lvl="0" indent="0" algn="l" defTabSz="457200" rtl="0" eaLnBrk="0" fontAlgn="base" latinLnBrk="0" hangingPunct="0">
                  <a:lnSpc>
                    <a:spcPct val="10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buNone/>
                  <a:tabLst/>
                  <a:defRPr/>
                </a:pPr>
                <a:r>
                  <a:rPr lang="en-US" b="0" dirty="0"/>
                  <a:t>Lecture note 16. paper will be provided.</a:t>
                </a:r>
              </a:p>
              <a:p>
                <a:pPr marL="0" marR="0" lvl="0" indent="0" algn="l" defTabSz="457200" rtl="0" eaLnBrk="0" fontAlgn="base" latinLnBrk="0" hangingPunct="0">
                  <a:lnSpc>
                    <a:spcPct val="10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buNone/>
                  <a:tabLst/>
                  <a:defRPr/>
                </a:pPr>
                <a:endParaRPr lang="en-US" b="0" dirty="0"/>
              </a:p>
              <a:p>
                <a:pPr marL="0" marR="0" lvl="0" indent="0" algn="l" defTabSz="457200" rtl="0" eaLnBrk="0" fontAlgn="base" latinLnBrk="0" hangingPunct="0">
                  <a:lnSpc>
                    <a:spcPct val="10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buNone/>
                  <a:tabLst/>
                  <a:defRPr/>
                </a:pPr>
                <a:r>
                  <a:rPr lang="en-US" b="1" dirty="0"/>
                  <a:t>Range of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𝝁</m:t>
                    </m:r>
                  </m:oMath>
                </a14:m>
                <a:r>
                  <a:rPr lang="en-US" b="1" dirty="0"/>
                  <a:t> =[0,1]</a:t>
                </a:r>
              </a:p>
              <a:p>
                <a:pPr marL="0" marR="0" lvl="0" indent="0" algn="l" defTabSz="457200" rtl="0" eaLnBrk="0" fontAlgn="base" latinLnBrk="0" hangingPunct="0">
                  <a:lnSpc>
                    <a:spcPct val="10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buNone/>
                  <a:tabLst/>
                  <a:defRPr/>
                </a:pPr>
                <a:endParaRPr lang="en-US" b="1" dirty="0"/>
              </a:p>
              <a:p>
                <a:r>
                  <a:rPr lang="en-US" sz="1200" b="0" i="0" u="none" strike="noStrike" kern="1200" baseline="0" dirty="0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+mn-cs"/>
                  </a:rPr>
                  <a:t>This factor can be varied according to system requirements. This is a simplified method of recording reputation, and more complicated representations, such as a Beta distribution may yield better performance. From </a:t>
                </a:r>
                <a:r>
                  <a:rPr lang="en-US" sz="1200" b="1" i="0" u="none" strike="noStrike" kern="1200" baseline="0" dirty="0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+mn-cs"/>
                  </a:rPr>
                  <a:t>paper DRBTS: Distributed Reputation-based Beacon Trust System (</a:t>
                </a:r>
                <a:r>
                  <a:rPr lang="en-US" sz="1200" b="1" i="0" u="none" strike="noStrike" kern="1200" baseline="0" dirty="0" err="1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+mn-cs"/>
                  </a:rPr>
                  <a:t>jie</a:t>
                </a:r>
                <a:r>
                  <a:rPr lang="en-US" sz="1200" b="1" i="0" u="none" strike="noStrike" kern="1200" baseline="0" dirty="0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+mn-cs"/>
                  </a:rPr>
                  <a:t> </a:t>
                </a:r>
                <a:r>
                  <a:rPr lang="en-US" sz="1200" b="1" i="0" u="none" strike="noStrike" kern="1200" baseline="0" dirty="0" err="1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+mn-cs"/>
                  </a:rPr>
                  <a:t>wu</a:t>
                </a:r>
                <a:r>
                  <a:rPr lang="en-US" sz="1200" b="1" i="0" u="none" strike="noStrike" kern="1200" baseline="0" dirty="0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+mn-cs"/>
                  </a:rPr>
                  <a:t>, </a:t>
                </a:r>
                <a:r>
                  <a:rPr lang="en-US" sz="1200" b="1" i="0" u="none" strike="noStrike" kern="1200" baseline="0" dirty="0" err="1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+mn-cs"/>
                  </a:rPr>
                  <a:t>avinash</a:t>
                </a:r>
                <a:r>
                  <a:rPr lang="en-US" sz="1200" b="1" i="0" u="none" strike="noStrike" kern="1200" baseline="0" dirty="0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+mn-cs"/>
                  </a:rPr>
                  <a:t>)</a:t>
                </a:r>
                <a:endParaRPr lang="en-US" b="1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457200" rtl="0" eaLnBrk="0" fontAlgn="base" latinLnBrk="0" hangingPunct="0">
                  <a:lnSpc>
                    <a:spcPct val="10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buNone/>
                  <a:tabLst/>
                  <a:defRPr/>
                </a:pPr>
                <a:r>
                  <a:rPr lang="en-US" b="1" dirty="0"/>
                  <a:t>Range of </a:t>
                </a:r>
                <a:r>
                  <a:rPr lang="en-US" b="1" i="0" dirty="0">
                    <a:latin typeface="Cambria Math" panose="02040503050406030204" pitchFamily="18" charset="0"/>
                  </a:rPr>
                  <a:t>𝜼</a:t>
                </a:r>
                <a:r>
                  <a:rPr lang="en-US" b="1" dirty="0"/>
                  <a:t> =[0,1]</a:t>
                </a:r>
              </a:p>
              <a:p>
                <a:pPr marL="0" marR="0" lvl="0" indent="0" algn="l" defTabSz="457200" rtl="0" eaLnBrk="0" fontAlgn="base" latinLnBrk="0" hangingPunct="0">
                  <a:lnSpc>
                    <a:spcPct val="10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buNone/>
                  <a:tabLst/>
                  <a:defRPr/>
                </a:pPr>
                <a:r>
                  <a:rPr lang="en-US" b="0" dirty="0"/>
                  <a:t>Lecture note 16. paper will be provided.</a:t>
                </a:r>
              </a:p>
              <a:p>
                <a:pPr marL="0" marR="0" lvl="0" indent="0" algn="l" defTabSz="457200" rtl="0" eaLnBrk="0" fontAlgn="base" latinLnBrk="0" hangingPunct="0">
                  <a:lnSpc>
                    <a:spcPct val="10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buNone/>
                  <a:tabLst/>
                  <a:defRPr/>
                </a:pPr>
                <a:endParaRPr lang="en-US" b="0" dirty="0"/>
              </a:p>
              <a:p>
                <a:pPr marL="0" marR="0" lvl="0" indent="0" algn="l" defTabSz="457200" rtl="0" eaLnBrk="0" fontAlgn="base" latinLnBrk="0" hangingPunct="0">
                  <a:lnSpc>
                    <a:spcPct val="10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buNone/>
                  <a:tabLst/>
                  <a:defRPr/>
                </a:pPr>
                <a:r>
                  <a:rPr lang="en-US" b="1" dirty="0"/>
                  <a:t>Range of </a:t>
                </a:r>
                <a:r>
                  <a:rPr lang="en-US" b="1" i="0">
                    <a:latin typeface="Cambria Math" panose="02040503050406030204" pitchFamily="18" charset="0"/>
                  </a:rPr>
                  <a:t>𝝁</a:t>
                </a:r>
                <a:r>
                  <a:rPr lang="en-US" b="1" dirty="0"/>
                  <a:t> =[0,1]</a:t>
                </a:r>
              </a:p>
              <a:p>
                <a:pPr marL="0" marR="0" lvl="0" indent="0" algn="l" defTabSz="457200" rtl="0" eaLnBrk="0" fontAlgn="base" latinLnBrk="0" hangingPunct="0">
                  <a:lnSpc>
                    <a:spcPct val="10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buNone/>
                  <a:tabLst/>
                  <a:defRPr/>
                </a:pPr>
                <a:endParaRPr lang="en-US" b="1" dirty="0"/>
              </a:p>
              <a:p>
                <a:r>
                  <a:rPr lang="en-US" sz="1200" b="0" i="0" u="none" strike="noStrike" kern="1200" baseline="0" dirty="0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+mn-cs"/>
                  </a:rPr>
                  <a:t>This factor can be varied according to system requirements. This is a simplified method of recording reputation, and more complicated representations, such as a Beta distribution may yield better performance. From </a:t>
                </a:r>
                <a:r>
                  <a:rPr lang="en-US" sz="1200" b="1" i="0" u="none" strike="noStrike" kern="1200" baseline="0" dirty="0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+mn-cs"/>
                  </a:rPr>
                  <a:t>paper DRBTS: Distributed Reputation-based Beacon Trust System (</a:t>
                </a:r>
                <a:r>
                  <a:rPr lang="en-US" sz="1200" b="1" i="0" u="none" strike="noStrike" kern="1200" baseline="0" dirty="0" err="1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+mn-cs"/>
                  </a:rPr>
                  <a:t>jie</a:t>
                </a:r>
                <a:r>
                  <a:rPr lang="en-US" sz="1200" b="1" i="0" u="none" strike="noStrike" kern="1200" baseline="0" dirty="0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+mn-cs"/>
                  </a:rPr>
                  <a:t> </a:t>
                </a:r>
                <a:r>
                  <a:rPr lang="en-US" sz="1200" b="1" i="0" u="none" strike="noStrike" kern="1200" baseline="0" dirty="0" err="1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+mn-cs"/>
                  </a:rPr>
                  <a:t>wu</a:t>
                </a:r>
                <a:r>
                  <a:rPr lang="en-US" sz="1200" b="1" i="0" u="none" strike="noStrike" kern="1200" baseline="0" dirty="0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+mn-cs"/>
                  </a:rPr>
                  <a:t>, </a:t>
                </a:r>
                <a:r>
                  <a:rPr lang="en-US" sz="1200" b="1" i="0" u="none" strike="noStrike" kern="1200" baseline="0" dirty="0" err="1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+mn-cs"/>
                  </a:rPr>
                  <a:t>avinash</a:t>
                </a:r>
                <a:r>
                  <a:rPr lang="en-US" sz="1200" b="1" i="0" u="none" strike="noStrike" kern="1200" baseline="0" dirty="0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+mn-cs"/>
                  </a:rPr>
                  <a:t>)</a:t>
                </a:r>
                <a:endParaRPr lang="en-US" b="1" dirty="0"/>
              </a:p>
              <a:p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714375" algn="l"/>
                <a:tab pos="1431925" algn="l"/>
                <a:tab pos="2149475" algn="l"/>
                <a:tab pos="2865438" algn="l"/>
              </a:tabLst>
              <a:defRPr/>
            </a:pPr>
            <a:fld id="{46CD1E71-5E1F-43A1-846E-9804E68D7EFB}" type="slidenum">
              <a:rPr kumimoji="0" lang="zh-CN" altLang="en-GB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pPr marL="0" marR="0" lvl="0" indent="0" algn="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panose="05000000000000000000" pitchFamily="2" charset="2"/>
                <a:buNone/>
                <a:tabLst>
                  <a:tab pos="714375" algn="l"/>
                  <a:tab pos="1431925" algn="l"/>
                  <a:tab pos="2149475" algn="l"/>
                  <a:tab pos="2865438" algn="l"/>
                </a:tabLst>
                <a:defRPr/>
              </a:pPr>
              <a:t>5</a:t>
            </a:fld>
            <a:endParaRPr kumimoji="0" lang="en-GB" altLang="zh-CN" sz="11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792468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457200" rtl="0" eaLnBrk="0" fontAlgn="base" latinLnBrk="0" hangingPunct="0">
                  <a:lnSpc>
                    <a:spcPct val="10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buNone/>
                  <a:tabLst/>
                  <a:defRPr/>
                </a:pPr>
                <a:r>
                  <a:rPr lang="en-US" b="1" dirty="0"/>
                  <a:t>Range of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𝜼</m:t>
                    </m:r>
                  </m:oMath>
                </a14:m>
                <a:r>
                  <a:rPr lang="en-US" b="1" dirty="0"/>
                  <a:t> =[0,1]</a:t>
                </a:r>
              </a:p>
              <a:p>
                <a:pPr marL="0" marR="0" lvl="0" indent="0" algn="l" defTabSz="457200" rtl="0" eaLnBrk="0" fontAlgn="base" latinLnBrk="0" hangingPunct="0">
                  <a:lnSpc>
                    <a:spcPct val="10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buNone/>
                  <a:tabLst/>
                  <a:defRPr/>
                </a:pPr>
                <a:r>
                  <a:rPr lang="en-US" b="0" dirty="0"/>
                  <a:t>Lecture note 16. paper will be provided.</a:t>
                </a:r>
              </a:p>
              <a:p>
                <a:pPr marL="0" marR="0" lvl="0" indent="0" algn="l" defTabSz="457200" rtl="0" eaLnBrk="0" fontAlgn="base" latinLnBrk="0" hangingPunct="0">
                  <a:lnSpc>
                    <a:spcPct val="10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buNone/>
                  <a:tabLst/>
                  <a:defRPr/>
                </a:pPr>
                <a:endParaRPr lang="en-US" b="0" dirty="0"/>
              </a:p>
              <a:p>
                <a:pPr marL="0" marR="0" lvl="0" indent="0" algn="l" defTabSz="457200" rtl="0" eaLnBrk="0" fontAlgn="base" latinLnBrk="0" hangingPunct="0">
                  <a:lnSpc>
                    <a:spcPct val="10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buNone/>
                  <a:tabLst/>
                  <a:defRPr/>
                </a:pPr>
                <a:r>
                  <a:rPr lang="en-US" b="1" dirty="0"/>
                  <a:t>Range of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𝝁</m:t>
                    </m:r>
                  </m:oMath>
                </a14:m>
                <a:r>
                  <a:rPr lang="en-US" b="1" dirty="0"/>
                  <a:t> =[0,1]</a:t>
                </a:r>
              </a:p>
              <a:p>
                <a:pPr marL="0" marR="0" lvl="0" indent="0" algn="l" defTabSz="457200" rtl="0" eaLnBrk="0" fontAlgn="base" latinLnBrk="0" hangingPunct="0">
                  <a:lnSpc>
                    <a:spcPct val="10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buNone/>
                  <a:tabLst/>
                  <a:defRPr/>
                </a:pPr>
                <a:endParaRPr lang="en-US" b="1" dirty="0"/>
              </a:p>
              <a:p>
                <a:r>
                  <a:rPr lang="en-US" sz="1200" b="0" i="0" u="none" strike="noStrike" kern="1200" baseline="0" dirty="0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+mn-cs"/>
                  </a:rPr>
                  <a:t>This factor can be varied according to system requirements. This is a simplified method of recording reputation, and more complicated representations, such as a Beta distribution may yield better performance. From </a:t>
                </a:r>
                <a:r>
                  <a:rPr lang="en-US" sz="1200" b="1" i="0" u="none" strike="noStrike" kern="1200" baseline="0" dirty="0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+mn-cs"/>
                  </a:rPr>
                  <a:t>paper DRBTS: Distributed Reputation-based Beacon Trust System (</a:t>
                </a:r>
                <a:r>
                  <a:rPr lang="en-US" sz="1200" b="1" i="0" u="none" strike="noStrike" kern="1200" baseline="0" dirty="0" err="1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+mn-cs"/>
                  </a:rPr>
                  <a:t>jie</a:t>
                </a:r>
                <a:r>
                  <a:rPr lang="en-US" sz="1200" b="1" i="0" u="none" strike="noStrike" kern="1200" baseline="0" dirty="0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+mn-cs"/>
                  </a:rPr>
                  <a:t> </a:t>
                </a:r>
                <a:r>
                  <a:rPr lang="en-US" sz="1200" b="1" i="0" u="none" strike="noStrike" kern="1200" baseline="0" dirty="0" err="1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+mn-cs"/>
                  </a:rPr>
                  <a:t>wu</a:t>
                </a:r>
                <a:r>
                  <a:rPr lang="en-US" sz="1200" b="1" i="0" u="none" strike="noStrike" kern="1200" baseline="0" dirty="0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+mn-cs"/>
                  </a:rPr>
                  <a:t>, </a:t>
                </a:r>
                <a:r>
                  <a:rPr lang="en-US" sz="1200" b="1" i="0" u="none" strike="noStrike" kern="1200" baseline="0" dirty="0" err="1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+mn-cs"/>
                  </a:rPr>
                  <a:t>avinash</a:t>
                </a:r>
                <a:r>
                  <a:rPr lang="en-US" sz="1200" b="1" i="0" u="none" strike="noStrike" kern="1200" baseline="0" dirty="0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+mn-cs"/>
                  </a:rPr>
                  <a:t>)</a:t>
                </a:r>
                <a:endParaRPr lang="en-US" b="1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457200" rtl="0" eaLnBrk="0" fontAlgn="base" latinLnBrk="0" hangingPunct="0">
                  <a:lnSpc>
                    <a:spcPct val="10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buNone/>
                  <a:tabLst/>
                  <a:defRPr/>
                </a:pPr>
                <a:r>
                  <a:rPr lang="en-US" b="1" dirty="0"/>
                  <a:t>Range of </a:t>
                </a:r>
                <a:r>
                  <a:rPr lang="en-US" b="1" i="0" dirty="0">
                    <a:latin typeface="Cambria Math" panose="02040503050406030204" pitchFamily="18" charset="0"/>
                  </a:rPr>
                  <a:t>𝜼</a:t>
                </a:r>
                <a:r>
                  <a:rPr lang="en-US" b="1" dirty="0"/>
                  <a:t> =[0,1]</a:t>
                </a:r>
              </a:p>
              <a:p>
                <a:pPr marL="0" marR="0" lvl="0" indent="0" algn="l" defTabSz="457200" rtl="0" eaLnBrk="0" fontAlgn="base" latinLnBrk="0" hangingPunct="0">
                  <a:lnSpc>
                    <a:spcPct val="10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buNone/>
                  <a:tabLst/>
                  <a:defRPr/>
                </a:pPr>
                <a:r>
                  <a:rPr lang="en-US" b="0" dirty="0"/>
                  <a:t>Lecture note 16. paper will be provided.</a:t>
                </a:r>
              </a:p>
              <a:p>
                <a:pPr marL="0" marR="0" lvl="0" indent="0" algn="l" defTabSz="457200" rtl="0" eaLnBrk="0" fontAlgn="base" latinLnBrk="0" hangingPunct="0">
                  <a:lnSpc>
                    <a:spcPct val="10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buNone/>
                  <a:tabLst/>
                  <a:defRPr/>
                </a:pPr>
                <a:endParaRPr lang="en-US" b="0" dirty="0"/>
              </a:p>
              <a:p>
                <a:pPr marL="0" marR="0" lvl="0" indent="0" algn="l" defTabSz="457200" rtl="0" eaLnBrk="0" fontAlgn="base" latinLnBrk="0" hangingPunct="0">
                  <a:lnSpc>
                    <a:spcPct val="10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buNone/>
                  <a:tabLst/>
                  <a:defRPr/>
                </a:pPr>
                <a:r>
                  <a:rPr lang="en-US" b="1" dirty="0"/>
                  <a:t>Range of </a:t>
                </a:r>
                <a:r>
                  <a:rPr lang="en-US" b="1" i="0">
                    <a:latin typeface="Cambria Math" panose="02040503050406030204" pitchFamily="18" charset="0"/>
                  </a:rPr>
                  <a:t>𝝁</a:t>
                </a:r>
                <a:r>
                  <a:rPr lang="en-US" b="1" dirty="0"/>
                  <a:t> =[0,1]</a:t>
                </a:r>
              </a:p>
              <a:p>
                <a:pPr marL="0" marR="0" lvl="0" indent="0" algn="l" defTabSz="457200" rtl="0" eaLnBrk="0" fontAlgn="base" latinLnBrk="0" hangingPunct="0">
                  <a:lnSpc>
                    <a:spcPct val="10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buNone/>
                  <a:tabLst/>
                  <a:defRPr/>
                </a:pPr>
                <a:endParaRPr lang="en-US" b="1" dirty="0"/>
              </a:p>
              <a:p>
                <a:r>
                  <a:rPr lang="en-US" sz="1200" b="0" i="0" u="none" strike="noStrike" kern="1200" baseline="0" dirty="0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+mn-cs"/>
                  </a:rPr>
                  <a:t>This factor can be varied according to system requirements. This is a simplified method of recording reputation, and more complicated representations, such as a Beta distribution may yield better performance. From </a:t>
                </a:r>
                <a:r>
                  <a:rPr lang="en-US" sz="1200" b="1" i="0" u="none" strike="noStrike" kern="1200" baseline="0" dirty="0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+mn-cs"/>
                  </a:rPr>
                  <a:t>paper DRBTS: Distributed Reputation-based Beacon Trust System (</a:t>
                </a:r>
                <a:r>
                  <a:rPr lang="en-US" sz="1200" b="1" i="0" u="none" strike="noStrike" kern="1200" baseline="0" dirty="0" err="1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+mn-cs"/>
                  </a:rPr>
                  <a:t>jie</a:t>
                </a:r>
                <a:r>
                  <a:rPr lang="en-US" sz="1200" b="1" i="0" u="none" strike="noStrike" kern="1200" baseline="0" dirty="0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+mn-cs"/>
                  </a:rPr>
                  <a:t> </a:t>
                </a:r>
                <a:r>
                  <a:rPr lang="en-US" sz="1200" b="1" i="0" u="none" strike="noStrike" kern="1200" baseline="0" dirty="0" err="1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+mn-cs"/>
                  </a:rPr>
                  <a:t>wu</a:t>
                </a:r>
                <a:r>
                  <a:rPr lang="en-US" sz="1200" b="1" i="0" u="none" strike="noStrike" kern="1200" baseline="0" dirty="0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+mn-cs"/>
                  </a:rPr>
                  <a:t>, </a:t>
                </a:r>
                <a:r>
                  <a:rPr lang="en-US" sz="1200" b="1" i="0" u="none" strike="noStrike" kern="1200" baseline="0" dirty="0" err="1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+mn-cs"/>
                  </a:rPr>
                  <a:t>avinash</a:t>
                </a:r>
                <a:r>
                  <a:rPr lang="en-US" sz="1200" b="1" i="0" u="none" strike="noStrike" kern="1200" baseline="0" dirty="0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+mn-cs"/>
                  </a:rPr>
                  <a:t>)</a:t>
                </a:r>
                <a:endParaRPr lang="en-US" b="1" dirty="0"/>
              </a:p>
              <a:p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714375" algn="l"/>
                <a:tab pos="1431925" algn="l"/>
                <a:tab pos="2149475" algn="l"/>
                <a:tab pos="2865438" algn="l"/>
              </a:tabLst>
              <a:defRPr/>
            </a:pPr>
            <a:fld id="{46CD1E71-5E1F-43A1-846E-9804E68D7EFB}" type="slidenum">
              <a:rPr kumimoji="0" lang="zh-CN" altLang="en-GB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pPr marL="0" marR="0" lvl="0" indent="0" algn="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panose="05000000000000000000" pitchFamily="2" charset="2"/>
                <a:buNone/>
                <a:tabLst>
                  <a:tab pos="714375" algn="l"/>
                  <a:tab pos="1431925" algn="l"/>
                  <a:tab pos="2149475" algn="l"/>
                  <a:tab pos="2865438" algn="l"/>
                </a:tabLst>
                <a:defRPr/>
              </a:pPr>
              <a:t>6</a:t>
            </a:fld>
            <a:endParaRPr kumimoji="0" lang="en-GB" altLang="zh-CN" sz="11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075574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714375" algn="l"/>
                <a:tab pos="1431925" algn="l"/>
                <a:tab pos="2149475" algn="l"/>
                <a:tab pos="2865438" algn="l"/>
              </a:tabLst>
              <a:defRPr/>
            </a:pPr>
            <a:fld id="{46CD1E71-5E1F-43A1-846E-9804E68D7EFB}" type="slidenum">
              <a:rPr kumimoji="0" lang="zh-CN" altLang="en-GB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pPr marL="0" marR="0" lvl="0" indent="0" algn="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panose="05000000000000000000" pitchFamily="2" charset="2"/>
                <a:buNone/>
                <a:tabLst>
                  <a:tab pos="714375" algn="l"/>
                  <a:tab pos="1431925" algn="l"/>
                  <a:tab pos="2149475" algn="l"/>
                  <a:tab pos="2865438" algn="l"/>
                </a:tabLst>
                <a:defRPr/>
              </a:pPr>
              <a:t>7</a:t>
            </a:fld>
            <a:endParaRPr kumimoji="0" lang="en-GB" altLang="zh-CN" sz="11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40211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714375" algn="l"/>
                <a:tab pos="1431925" algn="l"/>
                <a:tab pos="2149475" algn="l"/>
                <a:tab pos="2865438" algn="l"/>
              </a:tabLst>
              <a:defRPr/>
            </a:pPr>
            <a:fld id="{46CD1E71-5E1F-43A1-846E-9804E68D7EFB}" type="slidenum">
              <a:rPr kumimoji="0" lang="zh-CN" altLang="en-GB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pPr marL="0" marR="0" lvl="0" indent="0" algn="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panose="05000000000000000000" pitchFamily="2" charset="2"/>
                <a:buNone/>
                <a:tabLst>
                  <a:tab pos="714375" algn="l"/>
                  <a:tab pos="1431925" algn="l"/>
                  <a:tab pos="2149475" algn="l"/>
                  <a:tab pos="2865438" algn="l"/>
                </a:tabLst>
                <a:defRPr/>
              </a:pPr>
              <a:t>8</a:t>
            </a:fld>
            <a:endParaRPr kumimoji="0" lang="en-GB" altLang="zh-CN" sz="11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09320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Higher value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𝜂</m:t>
                    </m:r>
                  </m:oMath>
                </a14:m>
                <a:r>
                  <a:rPr lang="en-US" dirty="0"/>
                  <a:t> : quick</a:t>
                </a:r>
                <a:r>
                  <a:rPr lang="en-US" baseline="0" dirty="0"/>
                  <a:t> convergence.</a:t>
                </a:r>
              </a:p>
              <a:p>
                <a:endParaRPr lang="en-US" baseline="0" dirty="0"/>
              </a:p>
              <a:p>
                <a:r>
                  <a:rPr lang="en-US" baseline="0" dirty="0"/>
                  <a:t>Higher number of MSU: higher error rate.</a:t>
                </a:r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Higher value of </a:t>
                </a:r>
                <a:r>
                  <a:rPr lang="en-US" b="0" i="0">
                    <a:latin typeface="Cambria Math" panose="02040503050406030204" pitchFamily="18" charset="0"/>
                  </a:rPr>
                  <a:t>𝜂</a:t>
                </a:r>
                <a:r>
                  <a:rPr lang="en-US" dirty="0"/>
                  <a:t> : quick</a:t>
                </a:r>
                <a:r>
                  <a:rPr lang="en-US" baseline="0" dirty="0"/>
                  <a:t> convergence.</a:t>
                </a:r>
              </a:p>
              <a:p>
                <a:endParaRPr lang="en-US" baseline="0" dirty="0"/>
              </a:p>
              <a:p>
                <a:r>
                  <a:rPr lang="en-US" baseline="0" dirty="0"/>
                  <a:t>Higher number of MSU: higher error rate.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714375" algn="l"/>
                <a:tab pos="1431925" algn="l"/>
                <a:tab pos="2149475" algn="l"/>
                <a:tab pos="2865438" algn="l"/>
              </a:tabLst>
              <a:defRPr/>
            </a:pPr>
            <a:fld id="{46CD1E71-5E1F-43A1-846E-9804E68D7EFB}" type="slidenum">
              <a:rPr kumimoji="0" lang="zh-CN" altLang="en-GB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pPr marL="0" marR="0" lvl="0" indent="0" algn="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panose="05000000000000000000" pitchFamily="2" charset="2"/>
                <a:buNone/>
                <a:tabLst>
                  <a:tab pos="714375" algn="l"/>
                  <a:tab pos="1431925" algn="l"/>
                  <a:tab pos="2149475" algn="l"/>
                  <a:tab pos="2865438" algn="l"/>
                </a:tabLst>
                <a:defRPr/>
              </a:pPr>
              <a:t>9</a:t>
            </a:fld>
            <a:endParaRPr kumimoji="0" lang="en-GB" altLang="zh-CN" sz="11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2109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E02F23-DEFD-43F0-BF76-B0888509F949}" type="datetime1">
              <a:rPr lang="en-US" altLang="zh-CN" smtClean="0"/>
              <a:pPr>
                <a:defRPr/>
              </a:pPr>
              <a:t>5/18/2019</a:t>
            </a:fld>
            <a:r>
              <a:rPr lang="en-GB" altLang="zh-CN">
                <a:ea typeface="宋体" pitchFamily="2" charset="-122"/>
              </a:rPr>
              <a:t>04/26/08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ICDCS 2017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33D3C5-529C-475B-AF41-C5E25A59D115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1242024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54C5DA-68B3-4E69-BC0D-74DBB1B03084}" type="datetime1">
              <a:rPr lang="en-US" altLang="zh-CN" smtClean="0"/>
              <a:pPr>
                <a:defRPr/>
              </a:pPr>
              <a:t>5/18/2019</a:t>
            </a:fld>
            <a:r>
              <a:rPr lang="en-GB" altLang="zh-CN">
                <a:ea typeface="宋体" pitchFamily="2" charset="-122"/>
              </a:rPr>
              <a:t>04/26/08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ICDCS 2017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68328D-729F-4D11-9FF6-D4353851C861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476084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19200"/>
            <a:ext cx="2055813" cy="49101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19200"/>
            <a:ext cx="6019800" cy="49101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C710CF-483B-4E09-A28F-B14315874E3F}" type="datetime1">
              <a:rPr lang="en-US" altLang="zh-CN" smtClean="0"/>
              <a:pPr>
                <a:defRPr/>
              </a:pPr>
              <a:t>5/18/2019</a:t>
            </a:fld>
            <a:r>
              <a:rPr lang="en-GB" altLang="zh-CN">
                <a:ea typeface="宋体" pitchFamily="2" charset="-122"/>
              </a:rPr>
              <a:t>04/26/08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ICDCS 2017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513979-0197-45D6-86A8-CE978D4D5B54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30186057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219200"/>
            <a:ext cx="7770813" cy="193198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B18165-8BDC-4756-9D9D-6F0610906264}" type="datetime1">
              <a:rPr lang="en-US" altLang="zh-CN" smtClean="0"/>
              <a:pPr>
                <a:defRPr/>
              </a:pPr>
              <a:t>5/18/2019</a:t>
            </a:fld>
            <a:r>
              <a:rPr lang="en-GB" altLang="zh-CN">
                <a:ea typeface="宋体" pitchFamily="2" charset="-122"/>
              </a:rPr>
              <a:t>04/26/08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ICDCS 2017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6B302-04C6-47CB-909D-31985DBB5DB8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889220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E26D40-46BD-45FC-863A-7FFA301A1190}" type="datetime1">
              <a:rPr lang="en-US" altLang="zh-CN" smtClean="0"/>
              <a:pPr>
                <a:defRPr/>
              </a:pPr>
              <a:t>5/18/2019</a:t>
            </a:fld>
            <a:r>
              <a:rPr lang="en-GB" altLang="zh-CN">
                <a:ea typeface="宋体" pitchFamily="2" charset="-122"/>
              </a:rPr>
              <a:t>04/26/08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ICDCS 2017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D5344A-700D-4191-A7BE-A4E77826CF38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4227327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F67448-2DA7-40E7-9143-769839BAE434}" type="datetime1">
              <a:rPr lang="en-US" altLang="zh-CN" smtClean="0"/>
              <a:pPr>
                <a:defRPr/>
              </a:pPr>
              <a:t>5/18/2019</a:t>
            </a:fld>
            <a:r>
              <a:rPr lang="en-GB" altLang="zh-CN">
                <a:ea typeface="宋体" pitchFamily="2" charset="-122"/>
              </a:rPr>
              <a:t>04/26/08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ICDCS 2017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57DAF3-135B-4939-8DC8-4D4163081E1B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103407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0E2E44-3981-4798-AA64-1A76A8EFD0FF}" type="datetime1">
              <a:rPr lang="en-US" altLang="zh-CN" smtClean="0"/>
              <a:pPr>
                <a:defRPr/>
              </a:pPr>
              <a:t>5/18/2019</a:t>
            </a:fld>
            <a:r>
              <a:rPr lang="en-GB" altLang="zh-CN">
                <a:ea typeface="宋体" pitchFamily="2" charset="-122"/>
              </a:rPr>
              <a:t>04/26/08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ICDCS 2017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30C6A7-E118-4E66-9B0F-0A50E0CB917C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1119496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A40345-B96B-49C1-87E5-78927EE336C3}" type="datetime1">
              <a:rPr lang="en-US" altLang="zh-CN" smtClean="0"/>
              <a:pPr>
                <a:defRPr/>
              </a:pPr>
              <a:t>5/18/2019</a:t>
            </a:fld>
            <a:r>
              <a:rPr lang="en-GB" altLang="zh-CN">
                <a:ea typeface="宋体" pitchFamily="2" charset="-122"/>
              </a:rPr>
              <a:t>04/26/08</a:t>
            </a:r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ICDCS 2017</a:t>
            </a:r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0FB7BE-4841-46A5-BEC7-C0255306E37B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2986407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9B12A8-1F07-4DB7-B8D4-D7E0EBCEAA83}" type="datetime1">
              <a:rPr lang="en-US" altLang="zh-CN" smtClean="0"/>
              <a:pPr>
                <a:defRPr/>
              </a:pPr>
              <a:t>5/18/2019</a:t>
            </a:fld>
            <a:r>
              <a:rPr lang="en-GB" altLang="zh-CN">
                <a:ea typeface="宋体" pitchFamily="2" charset="-122"/>
              </a:rPr>
              <a:t>04/26/08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ICDCS 2017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67A390-991A-4849-A62A-6886E2062010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829581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8BA795-0741-4427-8609-770C0C23B222}" type="datetime1">
              <a:rPr lang="en-US" altLang="zh-CN" smtClean="0"/>
              <a:pPr>
                <a:defRPr/>
              </a:pPr>
              <a:t>5/18/2019</a:t>
            </a:fld>
            <a:r>
              <a:rPr lang="en-GB" altLang="zh-CN">
                <a:ea typeface="宋体" pitchFamily="2" charset="-122"/>
              </a:rPr>
              <a:t>04/26/08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ICDCS 2017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512BEC-C9CF-4AAE-A701-458BA3ADF82B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2043591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F40E1F-BCCD-4CDE-BC9C-C69B7085165F}" type="datetime1">
              <a:rPr lang="en-US" altLang="zh-CN" smtClean="0"/>
              <a:pPr>
                <a:defRPr/>
              </a:pPr>
              <a:t>5/18/2019</a:t>
            </a:fld>
            <a:r>
              <a:rPr lang="en-GB" altLang="zh-CN">
                <a:ea typeface="宋体" pitchFamily="2" charset="-122"/>
              </a:rPr>
              <a:t>04/26/08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ICDCS 2017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A53703-EC48-4A19-8ED1-014937B8B972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1758569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B5D320-A90B-4109-97E9-9CBF17B0BCAB}" type="datetime1">
              <a:rPr lang="en-US" altLang="zh-CN" smtClean="0"/>
              <a:pPr>
                <a:defRPr/>
              </a:pPr>
              <a:t>5/18/2019</a:t>
            </a:fld>
            <a:r>
              <a:rPr lang="en-GB" altLang="zh-CN">
                <a:ea typeface="宋体" pitchFamily="2" charset="-122"/>
              </a:rPr>
              <a:t>04/26/08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ICDCS 2017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0E9D62-4096-44B1-9BED-2AEDD6CBEFEA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3745248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"/>
          <p:cNvGrpSpPr>
            <a:grpSpLocks/>
          </p:cNvGrpSpPr>
          <p:nvPr/>
        </p:nvGrpSpPr>
        <p:grpSpPr bwMode="auto">
          <a:xfrm>
            <a:off x="1658938" y="1600200"/>
            <a:ext cx="6835775" cy="3198813"/>
            <a:chOff x="1045" y="1008"/>
            <a:chExt cx="4306" cy="2015"/>
          </a:xfrm>
        </p:grpSpPr>
        <p:sp>
          <p:nvSpPr>
            <p:cNvPr id="2" name="Oval 2"/>
            <p:cNvSpPr>
              <a:spLocks noChangeArrowheads="1"/>
            </p:cNvSpPr>
            <p:nvPr/>
          </p:nvSpPr>
          <p:spPr bwMode="auto">
            <a:xfrm flipH="1">
              <a:off x="4392" y="1008"/>
              <a:ext cx="960" cy="960"/>
            </a:xfrm>
            <a:prstGeom prst="ellipse">
              <a:avLst/>
            </a:prstGeom>
            <a:solidFill>
              <a:srgbClr val="D9D8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bg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bg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bg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bg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bg1"/>
                  </a:solidFill>
                  <a:latin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</a:defRPr>
              </a:lvl9pPr>
            </a:lstStyle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 altLang="zh-CN">
                <a:ea typeface="宋体" pitchFamily="2" charset="-122"/>
              </a:endParaRPr>
            </a:p>
          </p:txBody>
        </p:sp>
        <p:sp>
          <p:nvSpPr>
            <p:cNvPr id="3" name="Oval 3"/>
            <p:cNvSpPr>
              <a:spLocks noChangeArrowheads="1"/>
            </p:cNvSpPr>
            <p:nvPr/>
          </p:nvSpPr>
          <p:spPr bwMode="auto">
            <a:xfrm flipH="1">
              <a:off x="3264" y="1008"/>
              <a:ext cx="960" cy="960"/>
            </a:xfrm>
            <a:prstGeom prst="ellipse">
              <a:avLst/>
            </a:prstGeom>
            <a:solidFill>
              <a:srgbClr val="D9D8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bg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bg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bg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bg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bg1"/>
                  </a:solidFill>
                  <a:latin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</a:defRPr>
              </a:lvl9pPr>
            </a:lstStyle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 altLang="zh-CN">
                <a:ea typeface="宋体" pitchFamily="2" charset="-122"/>
              </a:endParaRPr>
            </a:p>
          </p:txBody>
        </p:sp>
        <p:sp>
          <p:nvSpPr>
            <p:cNvPr id="4" name="Oval 4"/>
            <p:cNvSpPr>
              <a:spLocks noChangeArrowheads="1"/>
            </p:cNvSpPr>
            <p:nvPr/>
          </p:nvSpPr>
          <p:spPr bwMode="auto">
            <a:xfrm flipH="1">
              <a:off x="2136" y="1008"/>
              <a:ext cx="960" cy="960"/>
            </a:xfrm>
            <a:prstGeom prst="ellipse">
              <a:avLst/>
            </a:prstGeom>
            <a:noFill/>
            <a:ln w="28440">
              <a:solidFill>
                <a:srgbClr val="D9D8EC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bg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bg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bg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bg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bg1"/>
                  </a:solidFill>
                  <a:latin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</a:defRPr>
              </a:lvl9pPr>
            </a:lstStyle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 altLang="zh-CN">
                <a:ea typeface="宋体" pitchFamily="2" charset="-122"/>
              </a:endParaRPr>
            </a:p>
          </p:txBody>
        </p:sp>
        <p:sp>
          <p:nvSpPr>
            <p:cNvPr id="2059" name="Oval 5"/>
            <p:cNvSpPr>
              <a:spLocks noChangeArrowheads="1"/>
            </p:cNvSpPr>
            <p:nvPr/>
          </p:nvSpPr>
          <p:spPr bwMode="auto">
            <a:xfrm flipH="1">
              <a:off x="2136" y="2064"/>
              <a:ext cx="960" cy="960"/>
            </a:xfrm>
            <a:prstGeom prst="ellipse">
              <a:avLst/>
            </a:prstGeom>
            <a:solidFill>
              <a:srgbClr val="D9D8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bg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bg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bg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bg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bg1"/>
                  </a:solidFill>
                  <a:latin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</a:defRPr>
              </a:lvl9pPr>
            </a:lstStyle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 altLang="zh-CN">
                <a:ea typeface="宋体" pitchFamily="2" charset="-122"/>
              </a:endParaRPr>
            </a:p>
          </p:txBody>
        </p:sp>
        <p:sp>
          <p:nvSpPr>
            <p:cNvPr id="2060" name="Oval 6"/>
            <p:cNvSpPr>
              <a:spLocks noChangeArrowheads="1"/>
            </p:cNvSpPr>
            <p:nvPr/>
          </p:nvSpPr>
          <p:spPr bwMode="auto">
            <a:xfrm flipH="1">
              <a:off x="1045" y="2064"/>
              <a:ext cx="960" cy="960"/>
            </a:xfrm>
            <a:prstGeom prst="ellipse">
              <a:avLst/>
            </a:prstGeom>
            <a:solidFill>
              <a:srgbClr val="D9D8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bg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bg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bg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bg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bg1"/>
                  </a:solidFill>
                  <a:latin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</a:defRPr>
              </a:lvl9pPr>
            </a:lstStyle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 altLang="zh-CN">
                <a:ea typeface="宋体" pitchFamily="2" charset="-122"/>
              </a:endParaRPr>
            </a:p>
          </p:txBody>
        </p:sp>
        <p:sp>
          <p:nvSpPr>
            <p:cNvPr id="2061" name="Oval 7"/>
            <p:cNvSpPr>
              <a:spLocks noChangeArrowheads="1"/>
            </p:cNvSpPr>
            <p:nvPr/>
          </p:nvSpPr>
          <p:spPr bwMode="auto">
            <a:xfrm flipH="1">
              <a:off x="4392" y="2064"/>
              <a:ext cx="960" cy="960"/>
            </a:xfrm>
            <a:prstGeom prst="ellipse">
              <a:avLst/>
            </a:prstGeom>
            <a:noFill/>
            <a:ln w="28440">
              <a:solidFill>
                <a:srgbClr val="D9D8EC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bg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bg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bg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bg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bg1"/>
                  </a:solidFill>
                  <a:latin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</a:defRPr>
              </a:lvl9pPr>
            </a:lstStyle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 altLang="zh-CN">
                <a:ea typeface="宋体" pitchFamily="2" charset="-122"/>
              </a:endParaRPr>
            </a:p>
          </p:txBody>
        </p:sp>
      </p:grpSp>
      <p:sp>
        <p:nvSpPr>
          <p:cNvPr id="2056" name="Rectangle 8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8400"/>
            <a:ext cx="21320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0"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</a:tabLst>
              <a:defRPr sz="10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636A6F6A-B66C-4ED6-B3C7-BF03D80B4F57}" type="datetime1">
              <a:rPr lang="en-US" altLang="zh-CN" smtClean="0"/>
              <a:pPr>
                <a:defRPr/>
              </a:pPr>
              <a:t>5/18/2019</a:t>
            </a:fld>
            <a:r>
              <a:rPr lang="en-GB" altLang="zh-CN">
                <a:ea typeface="宋体" pitchFamily="2" charset="-122"/>
              </a:rPr>
              <a:t>04/26/08</a:t>
            </a: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8400"/>
            <a:ext cx="28940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eaLnBrk="1">
              <a:buClr>
                <a:srgbClr val="000000"/>
              </a:buClr>
              <a:buSzPct val="45000"/>
              <a:buFont typeface="Wingdings" pitchFamily="2" charset="2"/>
              <a:buNone/>
              <a:defRPr sz="100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r>
              <a:rPr lang="en-GB" altLang="zh-CN"/>
              <a:t>ICDCS 2017</a:t>
            </a:r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21320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defRPr sz="10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15EFBFCF-64E1-4177-85FA-E8561C334E0D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  <p:sp>
        <p:nvSpPr>
          <p:cNvPr id="2054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219200"/>
            <a:ext cx="7770813" cy="193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zh-CN"/>
              <a:t>Click to edit the title text format</a:t>
            </a:r>
          </a:p>
        </p:txBody>
      </p:sp>
      <p:sp>
        <p:nvSpPr>
          <p:cNvPr id="2055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8013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zh-CN"/>
              <a:t>Click to edit the outline text format</a:t>
            </a:r>
          </a:p>
          <a:p>
            <a:pPr lvl="1"/>
            <a:r>
              <a:rPr lang="en-GB" altLang="zh-CN"/>
              <a:t>Second Outline Level</a:t>
            </a:r>
          </a:p>
          <a:p>
            <a:pPr lvl="2"/>
            <a:r>
              <a:rPr lang="en-GB" altLang="zh-CN"/>
              <a:t>Third Outline Level</a:t>
            </a:r>
          </a:p>
          <a:p>
            <a:pPr lvl="3"/>
            <a:r>
              <a:rPr lang="en-GB" altLang="zh-CN"/>
              <a:t>Fourth Outline Level</a:t>
            </a:r>
          </a:p>
          <a:p>
            <a:pPr lvl="4"/>
            <a:r>
              <a:rPr lang="en-GB" altLang="zh-CN"/>
              <a:t>Fifth Outline Level</a:t>
            </a:r>
          </a:p>
          <a:p>
            <a:pPr lvl="4"/>
            <a:r>
              <a:rPr lang="en-GB" altLang="zh-CN"/>
              <a:t>Sixth Outline Level</a:t>
            </a:r>
          </a:p>
          <a:p>
            <a:pPr lvl="4"/>
            <a:r>
              <a:rPr lang="en-GB" altLang="zh-CN"/>
              <a:t>Seventh Outline Level</a:t>
            </a:r>
          </a:p>
          <a:p>
            <a:pPr lvl="4"/>
            <a:r>
              <a:rPr lang="en-GB" altLang="zh-CN"/>
              <a:t>Eighth Outline Level</a:t>
            </a:r>
          </a:p>
          <a:p>
            <a:pPr lvl="4"/>
            <a:r>
              <a:rPr lang="en-GB" altLang="zh-CN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40" r:id="rId1"/>
    <p:sldLayoutId id="2147485541" r:id="rId2"/>
    <p:sldLayoutId id="2147485542" r:id="rId3"/>
    <p:sldLayoutId id="2147485543" r:id="rId4"/>
    <p:sldLayoutId id="2147485544" r:id="rId5"/>
    <p:sldLayoutId id="2147485545" r:id="rId6"/>
    <p:sldLayoutId id="2147485546" r:id="rId7"/>
    <p:sldLayoutId id="2147485547" r:id="rId8"/>
    <p:sldLayoutId id="2147485548" r:id="rId9"/>
    <p:sldLayoutId id="2147485549" r:id="rId10"/>
    <p:sldLayoutId id="2147485550" r:id="rId11"/>
    <p:sldLayoutId id="2147485551" r:id="rId12"/>
  </p:sldLayoutIdLst>
  <p:hf sldNum="0"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3800">
          <a:solidFill>
            <a:srgbClr val="000000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3800">
          <a:solidFill>
            <a:srgbClr val="000000"/>
          </a:solidFill>
          <a:latin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3800">
          <a:solidFill>
            <a:srgbClr val="000000"/>
          </a:solidFill>
          <a:latin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3800">
          <a:solidFill>
            <a:srgbClr val="000000"/>
          </a:solidFill>
          <a:latin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3800">
          <a:solidFill>
            <a:srgbClr val="000000"/>
          </a:solidFill>
          <a:latin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3800">
          <a:solidFill>
            <a:srgbClr val="000000"/>
          </a:solidFill>
          <a:latin typeface="Arial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3800">
          <a:solidFill>
            <a:srgbClr val="000000"/>
          </a:solidFill>
          <a:latin typeface="Arial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3800">
          <a:solidFill>
            <a:srgbClr val="000000"/>
          </a:solidFill>
          <a:latin typeface="Arial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3800">
          <a:solidFill>
            <a:srgbClr val="000000"/>
          </a:solidFill>
          <a:latin typeface="Arial" charset="0"/>
        </a:defRPr>
      </a:lvl9pPr>
    </p:titleStyle>
    <p:bodyStyle>
      <a:lvl1pPr marL="341313" indent="-341313" algn="l" defTabSz="457200" rtl="0" eaLnBrk="0" fontAlgn="base" hangingPunct="0">
        <a:spcBef>
          <a:spcPts val="800"/>
        </a:spcBef>
        <a:spcAft>
          <a:spcPct val="0"/>
        </a:spcAft>
        <a:buClr>
          <a:srgbClr val="CCCCFF"/>
        </a:buClr>
        <a:buSzPct val="80000"/>
        <a:buFont typeface="Wingdings" panose="05000000000000000000" pitchFamily="2" charset="2"/>
        <a:buChar char="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57200" rtl="0" eaLnBrk="0" fontAlgn="base" hangingPunct="0">
        <a:spcBef>
          <a:spcPts val="675"/>
        </a:spcBef>
        <a:spcAft>
          <a:spcPct val="0"/>
        </a:spcAft>
        <a:buClr>
          <a:srgbClr val="CCCCFF"/>
        </a:buClr>
        <a:buSzPct val="70000"/>
        <a:buFont typeface="Wingdings" panose="05000000000000000000" pitchFamily="2" charset="2"/>
        <a:buChar char=""/>
        <a:defRPr sz="2700">
          <a:solidFill>
            <a:srgbClr val="000000"/>
          </a:solidFill>
          <a:latin typeface="+mn-lt"/>
        </a:defRPr>
      </a:lvl2pPr>
      <a:lvl3pPr marL="1143000" indent="-228600" algn="l" defTabSz="457200" rtl="0" eaLnBrk="0" fontAlgn="base" hangingPunct="0">
        <a:spcBef>
          <a:spcPts val="575"/>
        </a:spcBef>
        <a:spcAft>
          <a:spcPct val="0"/>
        </a:spcAft>
        <a:buClr>
          <a:srgbClr val="CCCCFF"/>
        </a:buClr>
        <a:buSzPct val="65000"/>
        <a:buFont typeface="Wingdings" panose="05000000000000000000" pitchFamily="2" charset="2"/>
        <a:buChar char=""/>
        <a:defRPr sz="2300">
          <a:solidFill>
            <a:srgbClr val="000000"/>
          </a:solidFill>
          <a:latin typeface="+mn-lt"/>
        </a:defRPr>
      </a:lvl3pPr>
      <a:lvl4pPr marL="1600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CCCCFF"/>
        </a:buClr>
        <a:buSzPct val="100000"/>
        <a:buFont typeface="Arial" panose="020B0604020202020204" pitchFamily="34" charset="0"/>
        <a:buChar char="•"/>
        <a:defRPr sz="2000">
          <a:solidFill>
            <a:srgbClr val="000000"/>
          </a:solidFill>
          <a:latin typeface="+mn-lt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CCCCFF"/>
        </a:buClr>
        <a:buSzPct val="100000"/>
        <a:buFont typeface="Wingdings" panose="05000000000000000000" pitchFamily="2" charset="2"/>
        <a:buChar char=""/>
        <a:defRPr sz="2000">
          <a:solidFill>
            <a:srgbClr val="000000"/>
          </a:solidFill>
          <a:latin typeface="+mn-lt"/>
        </a:defRPr>
      </a:lvl5pPr>
      <a:lvl6pPr marL="2514600" indent="-228600" algn="l" defTabSz="457200" rtl="0" fontAlgn="base">
        <a:spcBef>
          <a:spcPts val="500"/>
        </a:spcBef>
        <a:spcAft>
          <a:spcPct val="0"/>
        </a:spcAft>
        <a:buClr>
          <a:srgbClr val="CCCCFF"/>
        </a:buClr>
        <a:buSzPct val="100000"/>
        <a:buFont typeface="Wingdings" pitchFamily="2" charset="2"/>
        <a:buChar char=""/>
        <a:defRPr sz="2000">
          <a:solidFill>
            <a:srgbClr val="000000"/>
          </a:solidFill>
          <a:latin typeface="+mn-lt"/>
        </a:defRPr>
      </a:lvl6pPr>
      <a:lvl7pPr marL="2971800" indent="-228600" algn="l" defTabSz="457200" rtl="0" fontAlgn="base">
        <a:spcBef>
          <a:spcPts val="500"/>
        </a:spcBef>
        <a:spcAft>
          <a:spcPct val="0"/>
        </a:spcAft>
        <a:buClr>
          <a:srgbClr val="CCCCFF"/>
        </a:buClr>
        <a:buSzPct val="100000"/>
        <a:buFont typeface="Wingdings" pitchFamily="2" charset="2"/>
        <a:buChar char=""/>
        <a:defRPr sz="2000">
          <a:solidFill>
            <a:srgbClr val="000000"/>
          </a:solidFill>
          <a:latin typeface="+mn-lt"/>
        </a:defRPr>
      </a:lvl7pPr>
      <a:lvl8pPr marL="3429000" indent="-228600" algn="l" defTabSz="457200" rtl="0" fontAlgn="base">
        <a:spcBef>
          <a:spcPts val="500"/>
        </a:spcBef>
        <a:spcAft>
          <a:spcPct val="0"/>
        </a:spcAft>
        <a:buClr>
          <a:srgbClr val="CCCCFF"/>
        </a:buClr>
        <a:buSzPct val="100000"/>
        <a:buFont typeface="Wingdings" pitchFamily="2" charset="2"/>
        <a:buChar char=""/>
        <a:defRPr sz="2000">
          <a:solidFill>
            <a:srgbClr val="000000"/>
          </a:solidFill>
          <a:latin typeface="+mn-lt"/>
        </a:defRPr>
      </a:lvl8pPr>
      <a:lvl9pPr marL="3886200" indent="-228600" algn="l" defTabSz="457200" rtl="0" fontAlgn="base">
        <a:spcBef>
          <a:spcPts val="500"/>
        </a:spcBef>
        <a:spcAft>
          <a:spcPct val="0"/>
        </a:spcAft>
        <a:buClr>
          <a:srgbClr val="CCCCFF"/>
        </a:buClr>
        <a:buSzPct val="100000"/>
        <a:buFont typeface="Wingdings" pitchFamily="2" charset="2"/>
        <a:buChar char="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jpg"/><Relationship Id="rId4" Type="http://schemas.openxmlformats.org/officeDocument/2006/relationships/image" Target="../media/image17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jpg"/><Relationship Id="rId4" Type="http://schemas.openxmlformats.org/officeDocument/2006/relationships/image" Target="../media/image20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10.png"/><Relationship Id="rId4" Type="http://schemas.openxmlformats.org/officeDocument/2006/relationships/image" Target="../media/image12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3.jpg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g"/><Relationship Id="rId5" Type="http://schemas.openxmlformats.org/officeDocument/2006/relationships/image" Target="../media/image15.jpg"/><Relationship Id="rId10" Type="http://schemas.openxmlformats.org/officeDocument/2006/relationships/image" Target="../media/image21.png"/><Relationship Id="rId4" Type="http://schemas.openxmlformats.org/officeDocument/2006/relationships/image" Target="../media/image14.jpg"/><Relationship Id="rId9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ChangeArrowheads="1"/>
          </p:cNvSpPr>
          <p:nvPr>
            <p:ph type="title"/>
          </p:nvPr>
        </p:nvSpPr>
        <p:spPr>
          <a:xfrm>
            <a:off x="152400" y="1184851"/>
            <a:ext cx="8620919" cy="1933575"/>
          </a:xfrm>
        </p:spPr>
        <p:txBody>
          <a:bodyPr/>
          <a:lstStyle/>
          <a:p>
            <a:pPr algn="r">
              <a:defRPr/>
            </a:pPr>
            <a:r>
              <a:rPr lang="en-US" sz="3000" dirty="0">
                <a:latin typeface="Comic Sans MS"/>
                <a:ea typeface="Comic Sans MS"/>
                <a:cs typeface="Comic Sans MS"/>
                <a:sym typeface="Comic Sans MS"/>
              </a:rPr>
              <a:t>Mitigation of the Spectrum Sensing Data Falsifying Attack in Cognitive Radio Networks</a:t>
            </a: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799306" y="3827027"/>
            <a:ext cx="7543800" cy="1820862"/>
          </a:xfrm>
        </p:spPr>
        <p:txBody>
          <a:bodyPr lIns="90000" tIns="46800" rIns="90000" bIns="46800"/>
          <a:lstStyle/>
          <a:p>
            <a:pPr marL="0" indent="0" algn="r" eaLnBrk="1" hangingPunct="1">
              <a:lnSpc>
                <a:spcPct val="110000"/>
              </a:lnSpc>
              <a:spcBef>
                <a:spcPts val="600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zh-CN" sz="2400" dirty="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rPr>
              <a:t>Rajorshi Biswas, </a:t>
            </a:r>
            <a:r>
              <a:rPr lang="en-GB" altLang="zh-CN" sz="2400" dirty="0">
                <a:solidFill>
                  <a:srgbClr val="0070C0"/>
                </a:solidFill>
                <a:latin typeface="Comic Sans MS" panose="030F0702030302020204" pitchFamily="66" charset="0"/>
                <a:ea typeface="宋体" panose="02010600030101010101" pitchFamily="2" charset="-122"/>
              </a:rPr>
              <a:t>Jie Wu, </a:t>
            </a:r>
            <a:r>
              <a:rPr lang="en-GB" altLang="zh-CN" sz="2400" dirty="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rPr>
              <a:t>and </a:t>
            </a:r>
            <a:r>
              <a:rPr lang="en-GB" altLang="zh-CN" sz="2400" dirty="0" err="1">
                <a:latin typeface="Comic Sans MS" panose="030F0702030302020204" pitchFamily="66" charset="0"/>
                <a:ea typeface="宋体" panose="02010600030101010101" pitchFamily="2" charset="-122"/>
              </a:rPr>
              <a:t>Xiaojiang</a:t>
            </a:r>
            <a:r>
              <a:rPr lang="en-GB" altLang="zh-CN" sz="2400" dirty="0">
                <a:latin typeface="Comic Sans MS" panose="030F0702030302020204" pitchFamily="66" charset="0"/>
                <a:ea typeface="宋体" panose="02010600030101010101" pitchFamily="2" charset="-122"/>
              </a:rPr>
              <a:t> Du </a:t>
            </a:r>
          </a:p>
          <a:p>
            <a:pPr marL="0" indent="0" algn="r" eaLnBrk="1" hangingPunct="1">
              <a:lnSpc>
                <a:spcPct val="110000"/>
              </a:lnSpc>
              <a:spcBef>
                <a:spcPts val="600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altLang="zh-CN" sz="800" dirty="0">
              <a:latin typeface="Comic Sans MS" panose="030F0702030302020204" pitchFamily="66" charset="0"/>
              <a:ea typeface="宋体" panose="02010600030101010101" pitchFamily="2" charset="-122"/>
            </a:endParaRPr>
          </a:p>
          <a:p>
            <a:pPr marL="0" indent="0" algn="r" eaLnBrk="1" hangingPunct="1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zh-CN" sz="2000" dirty="0">
                <a:latin typeface="Comic Sans MS" panose="030F0702030302020204" pitchFamily="66" charset="0"/>
                <a:ea typeface="宋体" panose="02010600030101010101" pitchFamily="2" charset="-122"/>
              </a:rPr>
              <a:t>Dept. of Computer and Information Sciences</a:t>
            </a:r>
          </a:p>
          <a:p>
            <a:pPr marL="0" indent="0" algn="r" eaLnBrk="1" hangingPunct="1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zh-CN" sz="2000" dirty="0">
                <a:latin typeface="Comic Sans MS" panose="030F0702030302020204" pitchFamily="66" charset="0"/>
                <a:ea typeface="宋体" panose="02010600030101010101" pitchFamily="2" charset="-122"/>
              </a:rPr>
              <a:t>Temple University</a:t>
            </a:r>
          </a:p>
          <a:p>
            <a:pPr marL="0" indent="0" algn="r" eaLnBrk="1" hangingPunct="1">
              <a:lnSpc>
                <a:spcPct val="80000"/>
              </a:lnSpc>
              <a:spcBef>
                <a:spcPts val="600"/>
              </a:spcBef>
              <a:buFont typeface="Wingdings" panose="05000000000000000000" pitchFamily="2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zh-CN" altLang="en-GB" sz="2400" dirty="0">
              <a:latin typeface="Comic Sans MS" panose="030F0702030302020204" pitchFamily="66" charset="0"/>
              <a:ea typeface="宋体" panose="02010600030101010101" pitchFamily="2" charset="-122"/>
            </a:endParaRPr>
          </a:p>
        </p:txBody>
      </p:sp>
      <p:pic>
        <p:nvPicPr>
          <p:cNvPr id="6148" name="Picture 7" descr="TempleU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492189"/>
            <a:ext cx="1036638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52400" y="609601"/>
            <a:ext cx="8839200" cy="762000"/>
          </a:xfrm>
        </p:spPr>
        <p:txBody>
          <a:bodyPr/>
          <a:lstStyle/>
          <a:p>
            <a:pPr algn="ctr"/>
            <a:r>
              <a:rPr lang="en-US" altLang="en-US" sz="2800" dirty="0">
                <a:latin typeface="Comic Sans MS" panose="030F0702030302020204" pitchFamily="66" charset="0"/>
              </a:rPr>
              <a:t>Multiplicative vs. Adaptive Multiplicative RUF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2951E96-1FC6-4EAF-B581-FAB839CBD3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5984362"/>
            <a:ext cx="8763000" cy="833036"/>
          </a:xfrm>
        </p:spPr>
        <p:txBody>
          <a:bodyPr/>
          <a:lstStyle/>
          <a:p>
            <a:r>
              <a:rPr lang="en-US" sz="2000" dirty="0">
                <a:latin typeface="Comic Sans MS" panose="030F0702030302020204" pitchFamily="66" charset="0"/>
              </a:rPr>
              <a:t>High variation of reputation in multiplicative RUF leads to more errors.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4">
                <a:extLst>
                  <a:ext uri="{FF2B5EF4-FFF2-40B4-BE49-F238E27FC236}">
                    <a16:creationId xmlns:a16="http://schemas.microsoft.com/office/drawing/2014/main" id="{18C23075-4ABE-44F9-A625-269196C932C5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2438400" y="5296230"/>
                <a:ext cx="6121915" cy="457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>
                <a:lvl1pPr marL="341313" indent="-341313" algn="l" defTabSz="457200" rtl="0" eaLnBrk="0" fontAlgn="base" hangingPunct="0">
                  <a:spcBef>
                    <a:spcPts val="800"/>
                  </a:spcBef>
                  <a:spcAft>
                    <a:spcPct val="0"/>
                  </a:spcAft>
                  <a:buClr>
                    <a:srgbClr val="CCCCFF"/>
                  </a:buClr>
                  <a:buSzPct val="80000"/>
                  <a:buFont typeface="Wingdings" panose="05000000000000000000" pitchFamily="2" charset="2"/>
                  <a:buChar char=""/>
                  <a:defRPr sz="320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1363" indent="-284163" algn="l" defTabSz="457200" rtl="0" eaLnBrk="0" fontAlgn="base" hangingPunct="0">
                  <a:spcBef>
                    <a:spcPts val="675"/>
                  </a:spcBef>
                  <a:spcAft>
                    <a:spcPct val="0"/>
                  </a:spcAft>
                  <a:buClr>
                    <a:srgbClr val="CCCCFF"/>
                  </a:buClr>
                  <a:buSzPct val="70000"/>
                  <a:buFont typeface="Wingdings" panose="05000000000000000000" pitchFamily="2" charset="2"/>
                  <a:buChar char=""/>
                  <a:defRPr sz="2700">
                    <a:solidFill>
                      <a:srgbClr val="000000"/>
                    </a:solidFill>
                    <a:latin typeface="+mn-lt"/>
                  </a:defRPr>
                </a:lvl2pPr>
                <a:lvl3pPr marL="1143000" indent="-228600" algn="l" defTabSz="457200" rtl="0" eaLnBrk="0" fontAlgn="base" hangingPunct="0">
                  <a:spcBef>
                    <a:spcPts val="575"/>
                  </a:spcBef>
                  <a:spcAft>
                    <a:spcPct val="0"/>
                  </a:spcAft>
                  <a:buClr>
                    <a:srgbClr val="CCCCFF"/>
                  </a:buClr>
                  <a:buSzPct val="65000"/>
                  <a:buFont typeface="Wingdings" panose="05000000000000000000" pitchFamily="2" charset="2"/>
                  <a:buChar char=""/>
                  <a:defRPr sz="2300">
                    <a:solidFill>
                      <a:srgbClr val="000000"/>
                    </a:solidFill>
                    <a:latin typeface="+mn-lt"/>
                  </a:defRPr>
                </a:lvl3pPr>
                <a:lvl4pPr marL="1600200" indent="-228600" algn="l" defTabSz="457200" rtl="0" eaLnBrk="0" fontAlgn="base" hangingPunct="0">
                  <a:spcBef>
                    <a:spcPts val="500"/>
                  </a:spcBef>
                  <a:spcAft>
                    <a:spcPct val="0"/>
                  </a:spcAft>
                  <a:buClr>
                    <a:srgbClr val="CCCCFF"/>
                  </a:buClr>
                  <a:buSzPct val="100000"/>
                  <a:buFont typeface="Arial" panose="020B0604020202020204" pitchFamily="34" charset="0"/>
                  <a:buChar char="•"/>
                  <a:defRPr sz="2000">
                    <a:solidFill>
                      <a:srgbClr val="000000"/>
                    </a:solidFill>
                    <a:latin typeface="+mn-lt"/>
                  </a:defRPr>
                </a:lvl4pPr>
                <a:lvl5pPr marL="2057400" indent="-228600" algn="l" defTabSz="457200" rtl="0" eaLnBrk="0" fontAlgn="base" hangingPunct="0">
                  <a:spcBef>
                    <a:spcPts val="500"/>
                  </a:spcBef>
                  <a:spcAft>
                    <a:spcPct val="0"/>
                  </a:spcAft>
                  <a:buClr>
                    <a:srgbClr val="CCCCFF"/>
                  </a:buClr>
                  <a:buSzPct val="100000"/>
                  <a:buFont typeface="Wingdings" panose="05000000000000000000" pitchFamily="2" charset="2"/>
                  <a:buChar char=""/>
                  <a:defRPr sz="2000">
                    <a:solidFill>
                      <a:srgbClr val="000000"/>
                    </a:solidFill>
                    <a:latin typeface="+mn-lt"/>
                  </a:defRPr>
                </a:lvl5pPr>
                <a:lvl6pPr marL="2514600" indent="-228600" algn="l" defTabSz="457200" rtl="0" fontAlgn="base">
                  <a:spcBef>
                    <a:spcPts val="500"/>
                  </a:spcBef>
                  <a:spcAft>
                    <a:spcPct val="0"/>
                  </a:spcAft>
                  <a:buClr>
                    <a:srgbClr val="CCCCFF"/>
                  </a:buClr>
                  <a:buSzPct val="100000"/>
                  <a:buFont typeface="Wingdings" pitchFamily="2" charset="2"/>
                  <a:buChar char=""/>
                  <a:defRPr sz="2000">
                    <a:solidFill>
                      <a:srgbClr val="000000"/>
                    </a:solidFill>
                    <a:latin typeface="+mn-lt"/>
                  </a:defRPr>
                </a:lvl6pPr>
                <a:lvl7pPr marL="2971800" indent="-228600" algn="l" defTabSz="457200" rtl="0" fontAlgn="base">
                  <a:spcBef>
                    <a:spcPts val="500"/>
                  </a:spcBef>
                  <a:spcAft>
                    <a:spcPct val="0"/>
                  </a:spcAft>
                  <a:buClr>
                    <a:srgbClr val="CCCCFF"/>
                  </a:buClr>
                  <a:buSzPct val="100000"/>
                  <a:buFont typeface="Wingdings" pitchFamily="2" charset="2"/>
                  <a:buChar char=""/>
                  <a:defRPr sz="2000">
                    <a:solidFill>
                      <a:srgbClr val="000000"/>
                    </a:solidFill>
                    <a:latin typeface="+mn-lt"/>
                  </a:defRPr>
                </a:lvl7pPr>
                <a:lvl8pPr marL="3429000" indent="-228600" algn="l" defTabSz="457200" rtl="0" fontAlgn="base">
                  <a:spcBef>
                    <a:spcPts val="500"/>
                  </a:spcBef>
                  <a:spcAft>
                    <a:spcPct val="0"/>
                  </a:spcAft>
                  <a:buClr>
                    <a:srgbClr val="CCCCFF"/>
                  </a:buClr>
                  <a:buSzPct val="100000"/>
                  <a:buFont typeface="Wingdings" pitchFamily="2" charset="2"/>
                  <a:buChar char=""/>
                  <a:defRPr sz="2000">
                    <a:solidFill>
                      <a:srgbClr val="000000"/>
                    </a:solidFill>
                    <a:latin typeface="+mn-lt"/>
                  </a:defRPr>
                </a:lvl8pPr>
                <a:lvl9pPr marL="3886200" indent="-228600" algn="l" defTabSz="457200" rtl="0" fontAlgn="base">
                  <a:spcBef>
                    <a:spcPts val="500"/>
                  </a:spcBef>
                  <a:spcAft>
                    <a:spcPct val="0"/>
                  </a:spcAft>
                  <a:buClr>
                    <a:srgbClr val="CCCCFF"/>
                  </a:buClr>
                  <a:buSzPct val="100000"/>
                  <a:buFont typeface="Wingdings" pitchFamily="2" charset="2"/>
                  <a:buChar char=""/>
                  <a:defRPr sz="2000">
                    <a:solidFill>
                      <a:srgbClr val="000000"/>
                    </a:solidFill>
                    <a:latin typeface="+mn-lt"/>
                  </a:defRPr>
                </a:lvl9pPr>
              </a:lstStyle>
              <a:p>
                <a:pPr marL="0" indent="0">
                  <a:buFont typeface="Wingdings" panose="05000000000000000000" pitchFamily="2" charset="2"/>
                  <a:buNone/>
                </a:pPr>
                <a:r>
                  <a:rPr lang="en-US" sz="1600" kern="0" dirty="0">
                    <a:latin typeface="Comic Sans MS" panose="030F0702030302020204" pitchFamily="66" charset="0"/>
                  </a:rPr>
                  <a:t>Dataset type 2 with </a:t>
                </a:r>
                <a14:m>
                  <m:oMath xmlns:m="http://schemas.openxmlformats.org/officeDocument/2006/math">
                    <m:r>
                      <a:rPr lang="en-US" sz="1600" b="0" i="1" kern="0" smtClean="0">
                        <a:latin typeface="Cambria Math" panose="02040503050406030204" pitchFamily="18" charset="0"/>
                      </a:rPr>
                      <m:t>𝜂</m:t>
                    </m:r>
                    <m:r>
                      <a:rPr lang="en-US" sz="1600" b="0" i="1" kern="0" smtClean="0">
                        <a:latin typeface="Cambria Math" panose="02040503050406030204" pitchFamily="18" charset="0"/>
                      </a:rPr>
                      <m:t>=0.01</m:t>
                    </m:r>
                  </m:oMath>
                </a14:m>
                <a:endParaRPr lang="en-US" sz="1600" kern="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" name="Content Placeholder 4">
                <a:extLst>
                  <a:ext uri="{FF2B5EF4-FFF2-40B4-BE49-F238E27FC236}">
                    <a16:creationId xmlns:a16="http://schemas.microsoft.com/office/drawing/2014/main" id="{18C23075-4ABE-44F9-A625-269196C932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438400" y="5296230"/>
                <a:ext cx="6121915" cy="457200"/>
              </a:xfrm>
              <a:prstGeom prst="rect">
                <a:avLst/>
              </a:prstGeom>
              <a:blipFill>
                <a:blip r:embed="rId3"/>
                <a:stretch>
                  <a:fillRect l="-1992" t="-1333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57172610-5EBE-40AB-B560-7658FA96AF45}"/>
              </a:ext>
            </a:extLst>
          </p:cNvPr>
          <p:cNvSpPr txBox="1">
            <a:spLocks/>
          </p:cNvSpPr>
          <p:nvPr/>
        </p:nvSpPr>
        <p:spPr bwMode="auto">
          <a:xfrm>
            <a:off x="2209801" y="4803829"/>
            <a:ext cx="2362199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1313" indent="-341313" algn="l" defTabSz="457200" rtl="0" eaLnBrk="0" fontAlgn="base" hangingPunct="0">
              <a:spcBef>
                <a:spcPts val="800"/>
              </a:spcBef>
              <a:spcAft>
                <a:spcPct val="0"/>
              </a:spcAft>
              <a:buClr>
                <a:srgbClr val="CCCCFF"/>
              </a:buClr>
              <a:buSzPct val="80000"/>
              <a:buFont typeface="Wingdings" panose="05000000000000000000" pitchFamily="2" charset="2"/>
              <a:buChar char=""/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1363" indent="-284163" algn="l" defTabSz="457200" rtl="0" eaLnBrk="0" fontAlgn="base" hangingPunct="0">
              <a:spcBef>
                <a:spcPts val="675"/>
              </a:spcBef>
              <a:spcAft>
                <a:spcPct val="0"/>
              </a:spcAft>
              <a:buClr>
                <a:srgbClr val="CCCCFF"/>
              </a:buClr>
              <a:buSzPct val="70000"/>
              <a:buFont typeface="Wingdings" panose="05000000000000000000" pitchFamily="2" charset="2"/>
              <a:buChar char=""/>
              <a:defRPr sz="2700">
                <a:solidFill>
                  <a:srgbClr val="000000"/>
                </a:solidFill>
                <a:latin typeface="+mn-lt"/>
              </a:defRPr>
            </a:lvl2pPr>
            <a:lvl3pPr marL="1143000" indent="-228600" algn="l" defTabSz="457200" rtl="0" eaLnBrk="0" fontAlgn="base" hangingPunct="0">
              <a:spcBef>
                <a:spcPts val="575"/>
              </a:spcBef>
              <a:spcAft>
                <a:spcPct val="0"/>
              </a:spcAft>
              <a:buClr>
                <a:srgbClr val="CCCCFF"/>
              </a:buClr>
              <a:buSzPct val="65000"/>
              <a:buFont typeface="Wingdings" panose="05000000000000000000" pitchFamily="2" charset="2"/>
              <a:buChar char=""/>
              <a:defRPr sz="2300">
                <a:solidFill>
                  <a:srgbClr val="000000"/>
                </a:solidFill>
                <a:latin typeface="+mn-lt"/>
              </a:defRPr>
            </a:lvl3pPr>
            <a:lvl4pPr marL="1600200" indent="-228600" algn="l" defTabSz="457200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CCCCFF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+mn-lt"/>
              </a:defRPr>
            </a:lvl4pPr>
            <a:lvl5pPr marL="2057400" indent="-228600" algn="l" defTabSz="457200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CCCCFF"/>
              </a:buClr>
              <a:buSzPct val="100000"/>
              <a:buFont typeface="Wingdings" panose="05000000000000000000" pitchFamily="2" charset="2"/>
              <a:buChar char=""/>
              <a:defRPr sz="2000">
                <a:solidFill>
                  <a:srgbClr val="000000"/>
                </a:solidFill>
                <a:latin typeface="+mn-lt"/>
              </a:defRPr>
            </a:lvl5pPr>
            <a:lvl6pPr marL="25146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CCCCFF"/>
              </a:buClr>
              <a:buSzPct val="100000"/>
              <a:buFont typeface="Wingdings" pitchFamily="2" charset="2"/>
              <a:buChar char=""/>
              <a:defRPr sz="2000">
                <a:solidFill>
                  <a:srgbClr val="000000"/>
                </a:solidFill>
                <a:latin typeface="+mn-lt"/>
              </a:defRPr>
            </a:lvl6pPr>
            <a:lvl7pPr marL="29718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CCCCFF"/>
              </a:buClr>
              <a:buSzPct val="100000"/>
              <a:buFont typeface="Wingdings" pitchFamily="2" charset="2"/>
              <a:buChar char=""/>
              <a:defRPr sz="2000">
                <a:solidFill>
                  <a:srgbClr val="000000"/>
                </a:solidFill>
                <a:latin typeface="+mn-lt"/>
              </a:defRPr>
            </a:lvl7pPr>
            <a:lvl8pPr marL="34290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CCCCFF"/>
              </a:buClr>
              <a:buSzPct val="100000"/>
              <a:buFont typeface="Wingdings" pitchFamily="2" charset="2"/>
              <a:buChar char=""/>
              <a:defRPr sz="2000">
                <a:solidFill>
                  <a:srgbClr val="000000"/>
                </a:solidFill>
                <a:latin typeface="+mn-lt"/>
              </a:defRPr>
            </a:lvl8pPr>
            <a:lvl9pPr marL="38862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CCCCFF"/>
              </a:buClr>
              <a:buSzPct val="100000"/>
              <a:buFont typeface="Wingdings" pitchFamily="2" charset="2"/>
              <a:buChar char=""/>
              <a:defRPr sz="2000">
                <a:solidFill>
                  <a:srgbClr val="000000"/>
                </a:solidFill>
                <a:latin typeface="+mn-lt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en-US" sz="1400" kern="0" dirty="0">
                <a:latin typeface="Comic Sans MS" panose="030F0702030302020204" pitchFamily="66" charset="0"/>
              </a:rPr>
              <a:t>Multiplicative</a:t>
            </a:r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FFEADF5B-07A5-43F6-8DAA-248D69FA1645}"/>
              </a:ext>
            </a:extLst>
          </p:cNvPr>
          <p:cNvSpPr txBox="1">
            <a:spLocks/>
          </p:cNvSpPr>
          <p:nvPr/>
        </p:nvSpPr>
        <p:spPr bwMode="auto">
          <a:xfrm>
            <a:off x="5867400" y="4731139"/>
            <a:ext cx="2362199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1313" indent="-341313" algn="l" defTabSz="457200" rtl="0" eaLnBrk="0" fontAlgn="base" hangingPunct="0">
              <a:spcBef>
                <a:spcPts val="800"/>
              </a:spcBef>
              <a:spcAft>
                <a:spcPct val="0"/>
              </a:spcAft>
              <a:buClr>
                <a:srgbClr val="CCCCFF"/>
              </a:buClr>
              <a:buSzPct val="80000"/>
              <a:buFont typeface="Wingdings" panose="05000000000000000000" pitchFamily="2" charset="2"/>
              <a:buChar char=""/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1363" indent="-284163" algn="l" defTabSz="457200" rtl="0" eaLnBrk="0" fontAlgn="base" hangingPunct="0">
              <a:spcBef>
                <a:spcPts val="675"/>
              </a:spcBef>
              <a:spcAft>
                <a:spcPct val="0"/>
              </a:spcAft>
              <a:buClr>
                <a:srgbClr val="CCCCFF"/>
              </a:buClr>
              <a:buSzPct val="70000"/>
              <a:buFont typeface="Wingdings" panose="05000000000000000000" pitchFamily="2" charset="2"/>
              <a:buChar char=""/>
              <a:defRPr sz="2700">
                <a:solidFill>
                  <a:srgbClr val="000000"/>
                </a:solidFill>
                <a:latin typeface="+mn-lt"/>
              </a:defRPr>
            </a:lvl2pPr>
            <a:lvl3pPr marL="1143000" indent="-228600" algn="l" defTabSz="457200" rtl="0" eaLnBrk="0" fontAlgn="base" hangingPunct="0">
              <a:spcBef>
                <a:spcPts val="575"/>
              </a:spcBef>
              <a:spcAft>
                <a:spcPct val="0"/>
              </a:spcAft>
              <a:buClr>
                <a:srgbClr val="CCCCFF"/>
              </a:buClr>
              <a:buSzPct val="65000"/>
              <a:buFont typeface="Wingdings" panose="05000000000000000000" pitchFamily="2" charset="2"/>
              <a:buChar char=""/>
              <a:defRPr sz="2300">
                <a:solidFill>
                  <a:srgbClr val="000000"/>
                </a:solidFill>
                <a:latin typeface="+mn-lt"/>
              </a:defRPr>
            </a:lvl3pPr>
            <a:lvl4pPr marL="1600200" indent="-228600" algn="l" defTabSz="457200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CCCCFF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+mn-lt"/>
              </a:defRPr>
            </a:lvl4pPr>
            <a:lvl5pPr marL="2057400" indent="-228600" algn="l" defTabSz="457200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CCCCFF"/>
              </a:buClr>
              <a:buSzPct val="100000"/>
              <a:buFont typeface="Wingdings" panose="05000000000000000000" pitchFamily="2" charset="2"/>
              <a:buChar char=""/>
              <a:defRPr sz="2000">
                <a:solidFill>
                  <a:srgbClr val="000000"/>
                </a:solidFill>
                <a:latin typeface="+mn-lt"/>
              </a:defRPr>
            </a:lvl5pPr>
            <a:lvl6pPr marL="25146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CCCCFF"/>
              </a:buClr>
              <a:buSzPct val="100000"/>
              <a:buFont typeface="Wingdings" pitchFamily="2" charset="2"/>
              <a:buChar char=""/>
              <a:defRPr sz="2000">
                <a:solidFill>
                  <a:srgbClr val="000000"/>
                </a:solidFill>
                <a:latin typeface="+mn-lt"/>
              </a:defRPr>
            </a:lvl6pPr>
            <a:lvl7pPr marL="29718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CCCCFF"/>
              </a:buClr>
              <a:buSzPct val="100000"/>
              <a:buFont typeface="Wingdings" pitchFamily="2" charset="2"/>
              <a:buChar char=""/>
              <a:defRPr sz="2000">
                <a:solidFill>
                  <a:srgbClr val="000000"/>
                </a:solidFill>
                <a:latin typeface="+mn-lt"/>
              </a:defRPr>
            </a:lvl7pPr>
            <a:lvl8pPr marL="34290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CCCCFF"/>
              </a:buClr>
              <a:buSzPct val="100000"/>
              <a:buFont typeface="Wingdings" pitchFamily="2" charset="2"/>
              <a:buChar char=""/>
              <a:defRPr sz="2000">
                <a:solidFill>
                  <a:srgbClr val="000000"/>
                </a:solidFill>
                <a:latin typeface="+mn-lt"/>
              </a:defRPr>
            </a:lvl8pPr>
            <a:lvl9pPr marL="38862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CCCCFF"/>
              </a:buClr>
              <a:buSzPct val="100000"/>
              <a:buFont typeface="Wingdings" pitchFamily="2" charset="2"/>
              <a:buChar char=""/>
              <a:defRPr sz="2000">
                <a:solidFill>
                  <a:srgbClr val="000000"/>
                </a:solidFill>
                <a:latin typeface="+mn-lt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en-US" sz="1400" kern="0" dirty="0">
                <a:latin typeface="Comic Sans MS" panose="030F0702030302020204" pitchFamily="66" charset="0"/>
              </a:rPr>
              <a:t>Adaptive multiplicative</a:t>
            </a:r>
          </a:p>
        </p:txBody>
      </p:sp>
      <p:pic>
        <p:nvPicPr>
          <p:cNvPr id="13" name="Picture 12" descr="A close up of a map&#10;&#10;Description generated with high confidence">
            <a:extLst>
              <a:ext uri="{FF2B5EF4-FFF2-40B4-BE49-F238E27FC236}">
                <a16:creationId xmlns:a16="http://schemas.microsoft.com/office/drawing/2014/main" id="{83691279-05F2-4389-BD5A-93DCAFD2922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577" y="1886517"/>
            <a:ext cx="4175823" cy="2783882"/>
          </a:xfrm>
          <a:prstGeom prst="rect">
            <a:avLst/>
          </a:prstGeom>
        </p:spPr>
      </p:pic>
      <p:pic>
        <p:nvPicPr>
          <p:cNvPr id="15" name="Picture 14" descr="A close up of a map&#10;&#10;Description generated with high confidence">
            <a:extLst>
              <a:ext uri="{FF2B5EF4-FFF2-40B4-BE49-F238E27FC236}">
                <a16:creationId xmlns:a16="http://schemas.microsoft.com/office/drawing/2014/main" id="{BC315639-1D80-4771-BEAE-A55A056B526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0850" y="2014498"/>
            <a:ext cx="3886200" cy="259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021169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378619" y="838200"/>
            <a:ext cx="8386762" cy="685800"/>
          </a:xfrm>
        </p:spPr>
        <p:txBody>
          <a:bodyPr/>
          <a:lstStyle/>
          <a:p>
            <a:pPr algn="ctr"/>
            <a:r>
              <a:rPr lang="en-US" altLang="en-US" sz="3200" dirty="0">
                <a:latin typeface="Comic Sans MS" panose="030F0702030302020204" pitchFamily="66" charset="0"/>
              </a:rPr>
              <a:t>6. Extension: Two-Level Majority Voting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152400" y="2442745"/>
            <a:ext cx="3733631" cy="1892000"/>
          </a:xfrm>
        </p:spPr>
        <p:txBody>
          <a:bodyPr/>
          <a:lstStyle/>
          <a:p>
            <a:pPr lvl="1"/>
            <a:r>
              <a:rPr lang="en-US" sz="2000" b="0" dirty="0">
                <a:solidFill>
                  <a:schemeClr val="tx1"/>
                </a:solidFill>
                <a:latin typeface="Comic Sans MS"/>
                <a:ea typeface="Comic Sans MS"/>
                <a:cs typeface="Comic Sans MS"/>
                <a:sym typeface="Comic Sans MS"/>
              </a:rPr>
              <a:t>13 MSUs (clustered)</a:t>
            </a:r>
          </a:p>
          <a:p>
            <a:pPr lvl="1"/>
            <a:r>
              <a:rPr lang="en-US" sz="2000" dirty="0">
                <a:solidFill>
                  <a:schemeClr val="tx1"/>
                </a:solidFill>
                <a:latin typeface="Comic Sans MS"/>
                <a:ea typeface="Comic Sans MS"/>
                <a:cs typeface="Comic Sans MS"/>
                <a:sym typeface="Comic Sans MS"/>
              </a:rPr>
              <a:t>13 SUs</a:t>
            </a:r>
          </a:p>
          <a:p>
            <a:pPr lvl="1"/>
            <a:r>
              <a:rPr lang="en-US" sz="2000" dirty="0">
                <a:solidFill>
                  <a:schemeClr val="tx1"/>
                </a:solidFill>
                <a:latin typeface="Comic Sans MS"/>
                <a:ea typeface="Comic Sans MS"/>
                <a:cs typeface="Comic Sans MS"/>
                <a:sym typeface="Comic Sans MS"/>
              </a:rPr>
              <a:t>2 wrong aggregators</a:t>
            </a:r>
          </a:p>
          <a:p>
            <a:pPr lvl="1"/>
            <a:r>
              <a:rPr lang="en-US" sz="2000" dirty="0">
                <a:solidFill>
                  <a:schemeClr val="tx1"/>
                </a:solidFill>
                <a:latin typeface="Comic Sans MS"/>
                <a:ea typeface="Comic Sans MS"/>
                <a:cs typeface="Comic Sans MS"/>
                <a:sym typeface="Comic Sans MS"/>
              </a:rPr>
              <a:t>4 correct aggregators.</a:t>
            </a:r>
          </a:p>
          <a:p>
            <a:pPr lvl="1"/>
            <a:endParaRPr lang="en-US" sz="2000" b="0" dirty="0">
              <a:solidFill>
                <a:schemeClr val="tx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lvl="1"/>
            <a:endParaRPr lang="en-US" sz="1400" dirty="0">
              <a:solidFill>
                <a:schemeClr val="tx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E3C63843-0942-4FA7-8668-FEAC02A6B5C8}"/>
              </a:ext>
            </a:extLst>
          </p:cNvPr>
          <p:cNvSpPr/>
          <p:nvPr/>
        </p:nvSpPr>
        <p:spPr bwMode="auto">
          <a:xfrm>
            <a:off x="4276613" y="2481191"/>
            <a:ext cx="4377186" cy="2053055"/>
          </a:xfrm>
          <a:prstGeom prst="round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2ABD045-20A9-409F-9548-96D508E419C5}"/>
              </a:ext>
            </a:extLst>
          </p:cNvPr>
          <p:cNvSpPr txBox="1"/>
          <p:nvPr/>
        </p:nvSpPr>
        <p:spPr>
          <a:xfrm>
            <a:off x="4495800" y="4751847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Connected dominating set based distributed aggregator selection process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CA9104F-42C9-4F30-86AE-6D7D5F9D79C4}"/>
              </a:ext>
            </a:extLst>
          </p:cNvPr>
          <p:cNvSpPr txBox="1">
            <a:spLocks/>
          </p:cNvSpPr>
          <p:nvPr/>
        </p:nvSpPr>
        <p:spPr bwMode="auto">
          <a:xfrm>
            <a:off x="138545" y="4733747"/>
            <a:ext cx="4495800" cy="1456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1313" indent="-341313" algn="l" defTabSz="457200" rtl="0" eaLnBrk="0" fontAlgn="base" hangingPunct="0">
              <a:spcBef>
                <a:spcPts val="800"/>
              </a:spcBef>
              <a:spcAft>
                <a:spcPct val="0"/>
              </a:spcAft>
              <a:buClr>
                <a:srgbClr val="CCCCFF"/>
              </a:buClr>
              <a:buSzPct val="80000"/>
              <a:buFont typeface="Wingdings" panose="05000000000000000000" pitchFamily="2" charset="2"/>
              <a:buChar char=""/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1363" indent="-284163" algn="l" defTabSz="457200" rtl="0" eaLnBrk="0" fontAlgn="base" hangingPunct="0">
              <a:spcBef>
                <a:spcPts val="675"/>
              </a:spcBef>
              <a:spcAft>
                <a:spcPct val="0"/>
              </a:spcAft>
              <a:buClr>
                <a:srgbClr val="CCCCFF"/>
              </a:buClr>
              <a:buSzPct val="70000"/>
              <a:buFont typeface="Wingdings" panose="05000000000000000000" pitchFamily="2" charset="2"/>
              <a:buChar char=""/>
              <a:defRPr sz="2700">
                <a:solidFill>
                  <a:srgbClr val="000000"/>
                </a:solidFill>
                <a:latin typeface="+mn-lt"/>
              </a:defRPr>
            </a:lvl2pPr>
            <a:lvl3pPr marL="1143000" indent="-228600" algn="l" defTabSz="457200" rtl="0" eaLnBrk="0" fontAlgn="base" hangingPunct="0">
              <a:spcBef>
                <a:spcPts val="575"/>
              </a:spcBef>
              <a:spcAft>
                <a:spcPct val="0"/>
              </a:spcAft>
              <a:buClr>
                <a:srgbClr val="CCCCFF"/>
              </a:buClr>
              <a:buSzPct val="65000"/>
              <a:buFont typeface="Wingdings" panose="05000000000000000000" pitchFamily="2" charset="2"/>
              <a:buChar char=""/>
              <a:defRPr sz="2300">
                <a:solidFill>
                  <a:srgbClr val="000000"/>
                </a:solidFill>
                <a:latin typeface="+mn-lt"/>
              </a:defRPr>
            </a:lvl3pPr>
            <a:lvl4pPr marL="1600200" indent="-228600" algn="l" defTabSz="457200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CCCCFF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+mn-lt"/>
              </a:defRPr>
            </a:lvl4pPr>
            <a:lvl5pPr marL="2057400" indent="-228600" algn="l" defTabSz="457200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CCCCFF"/>
              </a:buClr>
              <a:buSzPct val="100000"/>
              <a:buFont typeface="Wingdings" panose="05000000000000000000" pitchFamily="2" charset="2"/>
              <a:buChar char=""/>
              <a:defRPr sz="2000">
                <a:solidFill>
                  <a:srgbClr val="000000"/>
                </a:solidFill>
                <a:latin typeface="+mn-lt"/>
              </a:defRPr>
            </a:lvl5pPr>
            <a:lvl6pPr marL="25146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CCCCFF"/>
              </a:buClr>
              <a:buSzPct val="100000"/>
              <a:buFont typeface="Wingdings" pitchFamily="2" charset="2"/>
              <a:buChar char=""/>
              <a:defRPr sz="2000">
                <a:solidFill>
                  <a:srgbClr val="000000"/>
                </a:solidFill>
                <a:latin typeface="+mn-lt"/>
              </a:defRPr>
            </a:lvl6pPr>
            <a:lvl7pPr marL="29718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CCCCFF"/>
              </a:buClr>
              <a:buSzPct val="100000"/>
              <a:buFont typeface="Wingdings" pitchFamily="2" charset="2"/>
              <a:buChar char=""/>
              <a:defRPr sz="2000">
                <a:solidFill>
                  <a:srgbClr val="000000"/>
                </a:solidFill>
                <a:latin typeface="+mn-lt"/>
              </a:defRPr>
            </a:lvl7pPr>
            <a:lvl8pPr marL="34290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CCCCFF"/>
              </a:buClr>
              <a:buSzPct val="100000"/>
              <a:buFont typeface="Wingdings" pitchFamily="2" charset="2"/>
              <a:buChar char=""/>
              <a:defRPr sz="2000">
                <a:solidFill>
                  <a:srgbClr val="000000"/>
                </a:solidFill>
                <a:latin typeface="+mn-lt"/>
              </a:defRPr>
            </a:lvl8pPr>
            <a:lvl9pPr marL="38862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CCCCFF"/>
              </a:buClr>
              <a:buSzPct val="100000"/>
              <a:buFont typeface="Wingdings" pitchFamily="2" charset="2"/>
              <a:buChar char=""/>
              <a:defRPr sz="2000">
                <a:solidFill>
                  <a:srgbClr val="000000"/>
                </a:solidFill>
                <a:latin typeface="+mn-lt"/>
              </a:defRPr>
            </a:lvl9pPr>
          </a:lstStyle>
          <a:p>
            <a:pPr marL="457200" lvl="1" indent="0">
              <a:buNone/>
            </a:pPr>
            <a:r>
              <a:rPr lang="en-US" sz="1800" kern="0" dirty="0">
                <a:solidFill>
                  <a:schemeClr val="tx1"/>
                </a:solidFill>
                <a:latin typeface="Comic Sans MS"/>
                <a:ea typeface="Comic Sans MS"/>
                <a:cs typeface="Comic Sans MS"/>
                <a:sym typeface="Comic Sans MS"/>
              </a:rPr>
              <a:t>MSUs may win in one-level voting</a:t>
            </a:r>
          </a:p>
          <a:p>
            <a:pPr marL="457200" lvl="1" indent="0">
              <a:buNone/>
            </a:pPr>
            <a:r>
              <a:rPr lang="en-US" sz="1800" kern="0" dirty="0">
                <a:solidFill>
                  <a:schemeClr val="tx1"/>
                </a:solidFill>
                <a:latin typeface="Comic Sans MS"/>
                <a:ea typeface="Comic Sans MS"/>
                <a:cs typeface="Comic Sans MS"/>
                <a:sym typeface="Comic Sans MS"/>
              </a:rPr>
              <a:t>MSU cannot win in two-level voting</a:t>
            </a:r>
          </a:p>
          <a:p>
            <a:pPr lvl="1"/>
            <a:endParaRPr lang="en-US" sz="1400" kern="0" dirty="0">
              <a:solidFill>
                <a:schemeClr val="tx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710AD20-AE04-4453-B1DE-E01C66CA6A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72212" y="2642938"/>
            <a:ext cx="3985988" cy="1729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6301158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52400" y="609600"/>
            <a:ext cx="8839200" cy="990599"/>
          </a:xfrm>
        </p:spPr>
        <p:txBody>
          <a:bodyPr/>
          <a:lstStyle/>
          <a:p>
            <a:pPr algn="ctr"/>
            <a:r>
              <a:rPr lang="en-US" altLang="en-US" sz="3200" dirty="0">
                <a:latin typeface="Comic Sans MS" panose="030F0702030302020204" pitchFamily="66" charset="0"/>
              </a:rPr>
              <a:t>Two-Level vs. One-Level Voting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2951E96-1FC6-4EAF-B581-FAB839CBD3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6196875"/>
            <a:ext cx="7265526" cy="416518"/>
          </a:xfrm>
        </p:spPr>
        <p:txBody>
          <a:bodyPr/>
          <a:lstStyle/>
          <a:p>
            <a:r>
              <a:rPr lang="en-US" sz="1800" dirty="0">
                <a:solidFill>
                  <a:schemeClr val="tx1"/>
                </a:solidFill>
                <a:latin typeface="Comic Sans MS" panose="030F0702030302020204" pitchFamily="66" charset="0"/>
              </a:rPr>
              <a:t>Two-level voting works better when MSUs are clustered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4">
                <a:extLst>
                  <a:ext uri="{FF2B5EF4-FFF2-40B4-BE49-F238E27FC236}">
                    <a16:creationId xmlns:a16="http://schemas.microsoft.com/office/drawing/2014/main" id="{18C23075-4ABE-44F9-A625-269196C932C5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1219200" y="5351639"/>
                <a:ext cx="3886200" cy="7166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>
                <a:lvl1pPr marL="341313" indent="-341313" algn="l" defTabSz="457200" rtl="0" eaLnBrk="0" fontAlgn="base" hangingPunct="0">
                  <a:spcBef>
                    <a:spcPts val="800"/>
                  </a:spcBef>
                  <a:spcAft>
                    <a:spcPct val="0"/>
                  </a:spcAft>
                  <a:buClr>
                    <a:srgbClr val="CCCCFF"/>
                  </a:buClr>
                  <a:buSzPct val="80000"/>
                  <a:buFont typeface="Wingdings" panose="05000000000000000000" pitchFamily="2" charset="2"/>
                  <a:buChar char=""/>
                  <a:defRPr sz="320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1363" indent="-284163" algn="l" defTabSz="457200" rtl="0" eaLnBrk="0" fontAlgn="base" hangingPunct="0">
                  <a:spcBef>
                    <a:spcPts val="675"/>
                  </a:spcBef>
                  <a:spcAft>
                    <a:spcPct val="0"/>
                  </a:spcAft>
                  <a:buClr>
                    <a:srgbClr val="CCCCFF"/>
                  </a:buClr>
                  <a:buSzPct val="70000"/>
                  <a:buFont typeface="Wingdings" panose="05000000000000000000" pitchFamily="2" charset="2"/>
                  <a:buChar char=""/>
                  <a:defRPr sz="2700">
                    <a:solidFill>
                      <a:srgbClr val="000000"/>
                    </a:solidFill>
                    <a:latin typeface="+mn-lt"/>
                  </a:defRPr>
                </a:lvl2pPr>
                <a:lvl3pPr marL="1143000" indent="-228600" algn="l" defTabSz="457200" rtl="0" eaLnBrk="0" fontAlgn="base" hangingPunct="0">
                  <a:spcBef>
                    <a:spcPts val="575"/>
                  </a:spcBef>
                  <a:spcAft>
                    <a:spcPct val="0"/>
                  </a:spcAft>
                  <a:buClr>
                    <a:srgbClr val="CCCCFF"/>
                  </a:buClr>
                  <a:buSzPct val="65000"/>
                  <a:buFont typeface="Wingdings" panose="05000000000000000000" pitchFamily="2" charset="2"/>
                  <a:buChar char=""/>
                  <a:defRPr sz="2300">
                    <a:solidFill>
                      <a:srgbClr val="000000"/>
                    </a:solidFill>
                    <a:latin typeface="+mn-lt"/>
                  </a:defRPr>
                </a:lvl3pPr>
                <a:lvl4pPr marL="1600200" indent="-228600" algn="l" defTabSz="457200" rtl="0" eaLnBrk="0" fontAlgn="base" hangingPunct="0">
                  <a:spcBef>
                    <a:spcPts val="500"/>
                  </a:spcBef>
                  <a:spcAft>
                    <a:spcPct val="0"/>
                  </a:spcAft>
                  <a:buClr>
                    <a:srgbClr val="CCCCFF"/>
                  </a:buClr>
                  <a:buSzPct val="100000"/>
                  <a:buFont typeface="Arial" panose="020B0604020202020204" pitchFamily="34" charset="0"/>
                  <a:buChar char="•"/>
                  <a:defRPr sz="2000">
                    <a:solidFill>
                      <a:srgbClr val="000000"/>
                    </a:solidFill>
                    <a:latin typeface="+mn-lt"/>
                  </a:defRPr>
                </a:lvl4pPr>
                <a:lvl5pPr marL="2057400" indent="-228600" algn="l" defTabSz="457200" rtl="0" eaLnBrk="0" fontAlgn="base" hangingPunct="0">
                  <a:spcBef>
                    <a:spcPts val="500"/>
                  </a:spcBef>
                  <a:spcAft>
                    <a:spcPct val="0"/>
                  </a:spcAft>
                  <a:buClr>
                    <a:srgbClr val="CCCCFF"/>
                  </a:buClr>
                  <a:buSzPct val="100000"/>
                  <a:buFont typeface="Wingdings" panose="05000000000000000000" pitchFamily="2" charset="2"/>
                  <a:buChar char=""/>
                  <a:defRPr sz="2000">
                    <a:solidFill>
                      <a:srgbClr val="000000"/>
                    </a:solidFill>
                    <a:latin typeface="+mn-lt"/>
                  </a:defRPr>
                </a:lvl5pPr>
                <a:lvl6pPr marL="2514600" indent="-228600" algn="l" defTabSz="457200" rtl="0" fontAlgn="base">
                  <a:spcBef>
                    <a:spcPts val="500"/>
                  </a:spcBef>
                  <a:spcAft>
                    <a:spcPct val="0"/>
                  </a:spcAft>
                  <a:buClr>
                    <a:srgbClr val="CCCCFF"/>
                  </a:buClr>
                  <a:buSzPct val="100000"/>
                  <a:buFont typeface="Wingdings" pitchFamily="2" charset="2"/>
                  <a:buChar char=""/>
                  <a:defRPr sz="2000">
                    <a:solidFill>
                      <a:srgbClr val="000000"/>
                    </a:solidFill>
                    <a:latin typeface="+mn-lt"/>
                  </a:defRPr>
                </a:lvl6pPr>
                <a:lvl7pPr marL="2971800" indent="-228600" algn="l" defTabSz="457200" rtl="0" fontAlgn="base">
                  <a:spcBef>
                    <a:spcPts val="500"/>
                  </a:spcBef>
                  <a:spcAft>
                    <a:spcPct val="0"/>
                  </a:spcAft>
                  <a:buClr>
                    <a:srgbClr val="CCCCFF"/>
                  </a:buClr>
                  <a:buSzPct val="100000"/>
                  <a:buFont typeface="Wingdings" pitchFamily="2" charset="2"/>
                  <a:buChar char=""/>
                  <a:defRPr sz="2000">
                    <a:solidFill>
                      <a:srgbClr val="000000"/>
                    </a:solidFill>
                    <a:latin typeface="+mn-lt"/>
                  </a:defRPr>
                </a:lvl7pPr>
                <a:lvl8pPr marL="3429000" indent="-228600" algn="l" defTabSz="457200" rtl="0" fontAlgn="base">
                  <a:spcBef>
                    <a:spcPts val="500"/>
                  </a:spcBef>
                  <a:spcAft>
                    <a:spcPct val="0"/>
                  </a:spcAft>
                  <a:buClr>
                    <a:srgbClr val="CCCCFF"/>
                  </a:buClr>
                  <a:buSzPct val="100000"/>
                  <a:buFont typeface="Wingdings" pitchFamily="2" charset="2"/>
                  <a:buChar char=""/>
                  <a:defRPr sz="2000">
                    <a:solidFill>
                      <a:srgbClr val="000000"/>
                    </a:solidFill>
                    <a:latin typeface="+mn-lt"/>
                  </a:defRPr>
                </a:lvl8pPr>
                <a:lvl9pPr marL="3886200" indent="-228600" algn="l" defTabSz="457200" rtl="0" fontAlgn="base">
                  <a:spcBef>
                    <a:spcPts val="500"/>
                  </a:spcBef>
                  <a:spcAft>
                    <a:spcPct val="0"/>
                  </a:spcAft>
                  <a:buClr>
                    <a:srgbClr val="CCCCFF"/>
                  </a:buClr>
                  <a:buSzPct val="100000"/>
                  <a:buFont typeface="Wingdings" pitchFamily="2" charset="2"/>
                  <a:buChar char=""/>
                  <a:defRPr sz="2000">
                    <a:solidFill>
                      <a:srgbClr val="000000"/>
                    </a:solidFill>
                    <a:latin typeface="+mn-lt"/>
                  </a:defRPr>
                </a:lvl9pPr>
              </a:lstStyle>
              <a:p>
                <a:pPr marL="0" indent="0">
                  <a:buFont typeface="Wingdings" panose="05000000000000000000" pitchFamily="2" charset="2"/>
                  <a:buNone/>
                </a:pPr>
                <a:r>
                  <a:rPr lang="en-US" sz="1400" kern="0" dirty="0">
                    <a:latin typeface="Comic Sans MS" panose="030F0702030302020204" pitchFamily="66" charset="0"/>
                  </a:rPr>
                  <a:t>Dataset type 2 with </a:t>
                </a:r>
                <a14:m>
                  <m:oMath xmlns:m="http://schemas.openxmlformats.org/officeDocument/2006/math">
                    <m:r>
                      <a:rPr lang="en-US" sz="1600" b="0" i="1" kern="0" smtClean="0">
                        <a:latin typeface="Cambria Math" panose="02040503050406030204" pitchFamily="18" charset="0"/>
                      </a:rPr>
                      <m:t>𝜂</m:t>
                    </m:r>
                    <m:r>
                      <a:rPr lang="en-US" sz="1600" b="0" i="1" kern="0" smtClean="0">
                        <a:latin typeface="Cambria Math" panose="02040503050406030204" pitchFamily="18" charset="0"/>
                      </a:rPr>
                      <m:t>=0.01</m:t>
                    </m:r>
                  </m:oMath>
                </a14:m>
                <a:endParaRPr lang="en-US" sz="1600" b="0" kern="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Wingdings" panose="05000000000000000000" pitchFamily="2" charset="2"/>
                  <a:buNone/>
                </a:pPr>
                <a:r>
                  <a:rPr lang="en-US" sz="1400" kern="0" dirty="0">
                    <a:latin typeface="Comic Sans MS" panose="030F0702030302020204" pitchFamily="66" charset="0"/>
                  </a:rPr>
                  <a:t>SU/MSU: 50/40</a:t>
                </a:r>
              </a:p>
            </p:txBody>
          </p:sp>
        </mc:Choice>
        <mc:Fallback xmlns="">
          <p:sp>
            <p:nvSpPr>
              <p:cNvPr id="6" name="Content Placeholder 4">
                <a:extLst>
                  <a:ext uri="{FF2B5EF4-FFF2-40B4-BE49-F238E27FC236}">
                    <a16:creationId xmlns:a16="http://schemas.microsoft.com/office/drawing/2014/main" id="{18C23075-4ABE-44F9-A625-269196C932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219200" y="5351639"/>
                <a:ext cx="3886200" cy="716651"/>
              </a:xfrm>
              <a:prstGeom prst="rect">
                <a:avLst/>
              </a:prstGeom>
              <a:blipFill>
                <a:blip r:embed="rId3"/>
                <a:stretch>
                  <a:fillRect l="-2821" t="-427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Picture 10" descr="A close up of a map&#10;&#10;Description generated with high confidence">
            <a:extLst>
              <a:ext uri="{FF2B5EF4-FFF2-40B4-BE49-F238E27FC236}">
                <a16:creationId xmlns:a16="http://schemas.microsoft.com/office/drawing/2014/main" id="{1D74911D-56A6-4D7F-B096-006F191A76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039" y="1775750"/>
            <a:ext cx="4297680" cy="2686050"/>
          </a:xfrm>
          <a:prstGeom prst="rect">
            <a:avLst/>
          </a:prstGeom>
        </p:spPr>
      </p:pic>
      <p:pic>
        <p:nvPicPr>
          <p:cNvPr id="13" name="Picture 12" descr="A close up of a map&#10;&#10;Description generated with high confidence">
            <a:extLst>
              <a:ext uri="{FF2B5EF4-FFF2-40B4-BE49-F238E27FC236}">
                <a16:creationId xmlns:a16="http://schemas.microsoft.com/office/drawing/2014/main" id="{00CE2502-9443-407C-BF31-64A6F7269F3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7319" y="1772529"/>
            <a:ext cx="4297680" cy="2686050"/>
          </a:xfrm>
          <a:prstGeom prst="rect">
            <a:avLst/>
          </a:prstGeom>
        </p:spPr>
      </p:pic>
      <p:sp>
        <p:nvSpPr>
          <p:cNvPr id="14" name="Content Placeholder 4">
            <a:extLst>
              <a:ext uri="{FF2B5EF4-FFF2-40B4-BE49-F238E27FC236}">
                <a16:creationId xmlns:a16="http://schemas.microsoft.com/office/drawing/2014/main" id="{65445150-FEF3-4029-95FA-23C6A4BDE565}"/>
              </a:ext>
            </a:extLst>
          </p:cNvPr>
          <p:cNvSpPr txBox="1">
            <a:spLocks/>
          </p:cNvSpPr>
          <p:nvPr/>
        </p:nvSpPr>
        <p:spPr bwMode="auto">
          <a:xfrm>
            <a:off x="1600200" y="4528369"/>
            <a:ext cx="2362199" cy="333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1313" indent="-341313" algn="l" defTabSz="457200" rtl="0" eaLnBrk="0" fontAlgn="base" hangingPunct="0">
              <a:spcBef>
                <a:spcPts val="800"/>
              </a:spcBef>
              <a:spcAft>
                <a:spcPct val="0"/>
              </a:spcAft>
              <a:buClr>
                <a:srgbClr val="CCCCFF"/>
              </a:buClr>
              <a:buSzPct val="80000"/>
              <a:buFont typeface="Wingdings" panose="05000000000000000000" pitchFamily="2" charset="2"/>
              <a:buChar char=""/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1363" indent="-284163" algn="l" defTabSz="457200" rtl="0" eaLnBrk="0" fontAlgn="base" hangingPunct="0">
              <a:spcBef>
                <a:spcPts val="675"/>
              </a:spcBef>
              <a:spcAft>
                <a:spcPct val="0"/>
              </a:spcAft>
              <a:buClr>
                <a:srgbClr val="CCCCFF"/>
              </a:buClr>
              <a:buSzPct val="70000"/>
              <a:buFont typeface="Wingdings" panose="05000000000000000000" pitchFamily="2" charset="2"/>
              <a:buChar char=""/>
              <a:defRPr sz="2700">
                <a:solidFill>
                  <a:srgbClr val="000000"/>
                </a:solidFill>
                <a:latin typeface="+mn-lt"/>
              </a:defRPr>
            </a:lvl2pPr>
            <a:lvl3pPr marL="1143000" indent="-228600" algn="l" defTabSz="457200" rtl="0" eaLnBrk="0" fontAlgn="base" hangingPunct="0">
              <a:spcBef>
                <a:spcPts val="575"/>
              </a:spcBef>
              <a:spcAft>
                <a:spcPct val="0"/>
              </a:spcAft>
              <a:buClr>
                <a:srgbClr val="CCCCFF"/>
              </a:buClr>
              <a:buSzPct val="65000"/>
              <a:buFont typeface="Wingdings" panose="05000000000000000000" pitchFamily="2" charset="2"/>
              <a:buChar char=""/>
              <a:defRPr sz="2300">
                <a:solidFill>
                  <a:srgbClr val="000000"/>
                </a:solidFill>
                <a:latin typeface="+mn-lt"/>
              </a:defRPr>
            </a:lvl3pPr>
            <a:lvl4pPr marL="1600200" indent="-228600" algn="l" defTabSz="457200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CCCCFF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+mn-lt"/>
              </a:defRPr>
            </a:lvl4pPr>
            <a:lvl5pPr marL="2057400" indent="-228600" algn="l" defTabSz="457200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CCCCFF"/>
              </a:buClr>
              <a:buSzPct val="100000"/>
              <a:buFont typeface="Wingdings" panose="05000000000000000000" pitchFamily="2" charset="2"/>
              <a:buChar char=""/>
              <a:defRPr sz="2000">
                <a:solidFill>
                  <a:srgbClr val="000000"/>
                </a:solidFill>
                <a:latin typeface="+mn-lt"/>
              </a:defRPr>
            </a:lvl5pPr>
            <a:lvl6pPr marL="25146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CCCCFF"/>
              </a:buClr>
              <a:buSzPct val="100000"/>
              <a:buFont typeface="Wingdings" pitchFamily="2" charset="2"/>
              <a:buChar char=""/>
              <a:defRPr sz="2000">
                <a:solidFill>
                  <a:srgbClr val="000000"/>
                </a:solidFill>
                <a:latin typeface="+mn-lt"/>
              </a:defRPr>
            </a:lvl6pPr>
            <a:lvl7pPr marL="29718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CCCCFF"/>
              </a:buClr>
              <a:buSzPct val="100000"/>
              <a:buFont typeface="Wingdings" pitchFamily="2" charset="2"/>
              <a:buChar char=""/>
              <a:defRPr sz="2000">
                <a:solidFill>
                  <a:srgbClr val="000000"/>
                </a:solidFill>
                <a:latin typeface="+mn-lt"/>
              </a:defRPr>
            </a:lvl7pPr>
            <a:lvl8pPr marL="34290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CCCCFF"/>
              </a:buClr>
              <a:buSzPct val="100000"/>
              <a:buFont typeface="Wingdings" pitchFamily="2" charset="2"/>
              <a:buChar char=""/>
              <a:defRPr sz="2000">
                <a:solidFill>
                  <a:srgbClr val="000000"/>
                </a:solidFill>
                <a:latin typeface="+mn-lt"/>
              </a:defRPr>
            </a:lvl8pPr>
            <a:lvl9pPr marL="38862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CCCCFF"/>
              </a:buClr>
              <a:buSzPct val="100000"/>
              <a:buFont typeface="Wingdings" pitchFamily="2" charset="2"/>
              <a:buChar char=""/>
              <a:defRPr sz="2000">
                <a:solidFill>
                  <a:srgbClr val="000000"/>
                </a:solidFill>
                <a:latin typeface="+mn-lt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en-US" sz="1400" kern="0" dirty="0">
                <a:latin typeface="Comic Sans MS" panose="030F0702030302020204" pitchFamily="66" charset="0"/>
              </a:rPr>
              <a:t>MSUs are sparse (uniform).</a:t>
            </a:r>
          </a:p>
        </p:txBody>
      </p:sp>
      <p:sp>
        <p:nvSpPr>
          <p:cNvPr id="15" name="Content Placeholder 4">
            <a:extLst>
              <a:ext uri="{FF2B5EF4-FFF2-40B4-BE49-F238E27FC236}">
                <a16:creationId xmlns:a16="http://schemas.microsoft.com/office/drawing/2014/main" id="{DB84932A-CA78-4B65-ADD8-C9693BCCCFA4}"/>
              </a:ext>
            </a:extLst>
          </p:cNvPr>
          <p:cNvSpPr txBox="1">
            <a:spLocks/>
          </p:cNvSpPr>
          <p:nvPr/>
        </p:nvSpPr>
        <p:spPr bwMode="auto">
          <a:xfrm>
            <a:off x="6019800" y="4566900"/>
            <a:ext cx="1866341" cy="288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1313" indent="-341313" algn="l" defTabSz="457200" rtl="0" eaLnBrk="0" fontAlgn="base" hangingPunct="0">
              <a:spcBef>
                <a:spcPts val="800"/>
              </a:spcBef>
              <a:spcAft>
                <a:spcPct val="0"/>
              </a:spcAft>
              <a:buClr>
                <a:srgbClr val="CCCCFF"/>
              </a:buClr>
              <a:buSzPct val="80000"/>
              <a:buFont typeface="Wingdings" panose="05000000000000000000" pitchFamily="2" charset="2"/>
              <a:buChar char=""/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1363" indent="-284163" algn="l" defTabSz="457200" rtl="0" eaLnBrk="0" fontAlgn="base" hangingPunct="0">
              <a:spcBef>
                <a:spcPts val="675"/>
              </a:spcBef>
              <a:spcAft>
                <a:spcPct val="0"/>
              </a:spcAft>
              <a:buClr>
                <a:srgbClr val="CCCCFF"/>
              </a:buClr>
              <a:buSzPct val="70000"/>
              <a:buFont typeface="Wingdings" panose="05000000000000000000" pitchFamily="2" charset="2"/>
              <a:buChar char=""/>
              <a:defRPr sz="2700">
                <a:solidFill>
                  <a:srgbClr val="000000"/>
                </a:solidFill>
                <a:latin typeface="+mn-lt"/>
              </a:defRPr>
            </a:lvl2pPr>
            <a:lvl3pPr marL="1143000" indent="-228600" algn="l" defTabSz="457200" rtl="0" eaLnBrk="0" fontAlgn="base" hangingPunct="0">
              <a:spcBef>
                <a:spcPts val="575"/>
              </a:spcBef>
              <a:spcAft>
                <a:spcPct val="0"/>
              </a:spcAft>
              <a:buClr>
                <a:srgbClr val="CCCCFF"/>
              </a:buClr>
              <a:buSzPct val="65000"/>
              <a:buFont typeface="Wingdings" panose="05000000000000000000" pitchFamily="2" charset="2"/>
              <a:buChar char=""/>
              <a:defRPr sz="2300">
                <a:solidFill>
                  <a:srgbClr val="000000"/>
                </a:solidFill>
                <a:latin typeface="+mn-lt"/>
              </a:defRPr>
            </a:lvl3pPr>
            <a:lvl4pPr marL="1600200" indent="-228600" algn="l" defTabSz="457200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CCCCFF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+mn-lt"/>
              </a:defRPr>
            </a:lvl4pPr>
            <a:lvl5pPr marL="2057400" indent="-228600" algn="l" defTabSz="457200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CCCCFF"/>
              </a:buClr>
              <a:buSzPct val="100000"/>
              <a:buFont typeface="Wingdings" panose="05000000000000000000" pitchFamily="2" charset="2"/>
              <a:buChar char=""/>
              <a:defRPr sz="2000">
                <a:solidFill>
                  <a:srgbClr val="000000"/>
                </a:solidFill>
                <a:latin typeface="+mn-lt"/>
              </a:defRPr>
            </a:lvl5pPr>
            <a:lvl6pPr marL="25146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CCCCFF"/>
              </a:buClr>
              <a:buSzPct val="100000"/>
              <a:buFont typeface="Wingdings" pitchFamily="2" charset="2"/>
              <a:buChar char=""/>
              <a:defRPr sz="2000">
                <a:solidFill>
                  <a:srgbClr val="000000"/>
                </a:solidFill>
                <a:latin typeface="+mn-lt"/>
              </a:defRPr>
            </a:lvl6pPr>
            <a:lvl7pPr marL="29718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CCCCFF"/>
              </a:buClr>
              <a:buSzPct val="100000"/>
              <a:buFont typeface="Wingdings" pitchFamily="2" charset="2"/>
              <a:buChar char=""/>
              <a:defRPr sz="2000">
                <a:solidFill>
                  <a:srgbClr val="000000"/>
                </a:solidFill>
                <a:latin typeface="+mn-lt"/>
              </a:defRPr>
            </a:lvl7pPr>
            <a:lvl8pPr marL="34290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CCCCFF"/>
              </a:buClr>
              <a:buSzPct val="100000"/>
              <a:buFont typeface="Wingdings" pitchFamily="2" charset="2"/>
              <a:buChar char=""/>
              <a:defRPr sz="2000">
                <a:solidFill>
                  <a:srgbClr val="000000"/>
                </a:solidFill>
                <a:latin typeface="+mn-lt"/>
              </a:defRPr>
            </a:lvl8pPr>
            <a:lvl9pPr marL="38862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CCCCFF"/>
              </a:buClr>
              <a:buSzPct val="100000"/>
              <a:buFont typeface="Wingdings" pitchFamily="2" charset="2"/>
              <a:buChar char=""/>
              <a:defRPr sz="2000">
                <a:solidFill>
                  <a:srgbClr val="000000"/>
                </a:solidFill>
                <a:latin typeface="+mn-lt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en-US" sz="1400" kern="0" dirty="0">
                <a:latin typeface="Comic Sans MS" panose="030F0702030302020204" pitchFamily="66" charset="0"/>
              </a:rPr>
              <a:t>MSUs are clustered.</a:t>
            </a:r>
          </a:p>
        </p:txBody>
      </p:sp>
      <p:sp>
        <p:nvSpPr>
          <p:cNvPr id="9" name="Content Placeholder 4">
            <a:extLst>
              <a:ext uri="{FF2B5EF4-FFF2-40B4-BE49-F238E27FC236}">
                <a16:creationId xmlns:a16="http://schemas.microsoft.com/office/drawing/2014/main" id="{549A2AB7-2CB7-45DE-A77F-2FEC36621EA5}"/>
              </a:ext>
            </a:extLst>
          </p:cNvPr>
          <p:cNvSpPr txBox="1">
            <a:spLocks/>
          </p:cNvSpPr>
          <p:nvPr/>
        </p:nvSpPr>
        <p:spPr bwMode="auto">
          <a:xfrm>
            <a:off x="978558" y="4928577"/>
            <a:ext cx="8546442" cy="2944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1313" indent="-341313" algn="l" defTabSz="457200" rtl="0" eaLnBrk="0" fontAlgn="base" hangingPunct="0">
              <a:spcBef>
                <a:spcPts val="800"/>
              </a:spcBef>
              <a:spcAft>
                <a:spcPct val="0"/>
              </a:spcAft>
              <a:buClr>
                <a:srgbClr val="CCCCFF"/>
              </a:buClr>
              <a:buSzPct val="80000"/>
              <a:buFont typeface="Wingdings" panose="05000000000000000000" pitchFamily="2" charset="2"/>
              <a:buChar char=""/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1363" indent="-284163" algn="l" defTabSz="457200" rtl="0" eaLnBrk="0" fontAlgn="base" hangingPunct="0">
              <a:spcBef>
                <a:spcPts val="675"/>
              </a:spcBef>
              <a:spcAft>
                <a:spcPct val="0"/>
              </a:spcAft>
              <a:buClr>
                <a:srgbClr val="CCCCFF"/>
              </a:buClr>
              <a:buSzPct val="70000"/>
              <a:buFont typeface="Wingdings" panose="05000000000000000000" pitchFamily="2" charset="2"/>
              <a:buChar char=""/>
              <a:defRPr sz="2700">
                <a:solidFill>
                  <a:srgbClr val="000000"/>
                </a:solidFill>
                <a:latin typeface="+mn-lt"/>
              </a:defRPr>
            </a:lvl2pPr>
            <a:lvl3pPr marL="1143000" indent="-228600" algn="l" defTabSz="457200" rtl="0" eaLnBrk="0" fontAlgn="base" hangingPunct="0">
              <a:spcBef>
                <a:spcPts val="575"/>
              </a:spcBef>
              <a:spcAft>
                <a:spcPct val="0"/>
              </a:spcAft>
              <a:buClr>
                <a:srgbClr val="CCCCFF"/>
              </a:buClr>
              <a:buSzPct val="65000"/>
              <a:buFont typeface="Wingdings" panose="05000000000000000000" pitchFamily="2" charset="2"/>
              <a:buChar char=""/>
              <a:defRPr sz="2300">
                <a:solidFill>
                  <a:srgbClr val="000000"/>
                </a:solidFill>
                <a:latin typeface="+mn-lt"/>
              </a:defRPr>
            </a:lvl3pPr>
            <a:lvl4pPr marL="1600200" indent="-228600" algn="l" defTabSz="457200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CCCCFF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+mn-lt"/>
              </a:defRPr>
            </a:lvl4pPr>
            <a:lvl5pPr marL="2057400" indent="-228600" algn="l" defTabSz="457200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CCCCFF"/>
              </a:buClr>
              <a:buSzPct val="100000"/>
              <a:buFont typeface="Wingdings" panose="05000000000000000000" pitchFamily="2" charset="2"/>
              <a:buChar char=""/>
              <a:defRPr sz="2000">
                <a:solidFill>
                  <a:srgbClr val="000000"/>
                </a:solidFill>
                <a:latin typeface="+mn-lt"/>
              </a:defRPr>
            </a:lvl5pPr>
            <a:lvl6pPr marL="25146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CCCCFF"/>
              </a:buClr>
              <a:buSzPct val="100000"/>
              <a:buFont typeface="Wingdings" pitchFamily="2" charset="2"/>
              <a:buChar char=""/>
              <a:defRPr sz="2000">
                <a:solidFill>
                  <a:srgbClr val="000000"/>
                </a:solidFill>
                <a:latin typeface="+mn-lt"/>
              </a:defRPr>
            </a:lvl6pPr>
            <a:lvl7pPr marL="29718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CCCCFF"/>
              </a:buClr>
              <a:buSzPct val="100000"/>
              <a:buFont typeface="Wingdings" pitchFamily="2" charset="2"/>
              <a:buChar char=""/>
              <a:defRPr sz="2000">
                <a:solidFill>
                  <a:srgbClr val="000000"/>
                </a:solidFill>
                <a:latin typeface="+mn-lt"/>
              </a:defRPr>
            </a:lvl7pPr>
            <a:lvl8pPr marL="34290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CCCCFF"/>
              </a:buClr>
              <a:buSzPct val="100000"/>
              <a:buFont typeface="Wingdings" pitchFamily="2" charset="2"/>
              <a:buChar char=""/>
              <a:defRPr sz="2000">
                <a:solidFill>
                  <a:srgbClr val="000000"/>
                </a:solidFill>
                <a:latin typeface="+mn-lt"/>
              </a:defRPr>
            </a:lvl8pPr>
            <a:lvl9pPr marL="38862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CCCCFF"/>
              </a:buClr>
              <a:buSzPct val="100000"/>
              <a:buFont typeface="Wingdings" pitchFamily="2" charset="2"/>
              <a:buChar char=""/>
              <a:defRPr sz="2000">
                <a:solidFill>
                  <a:srgbClr val="000000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1400" kern="0" dirty="0">
                <a:latin typeface="Comic Sans MS" panose="030F0702030302020204" pitchFamily="66" charset="0"/>
              </a:rPr>
              <a:t>False positive (FP), False negative (FN), Error (ER),  Level 1 (LVL 1), and  Level 2 (LVL 2) </a:t>
            </a:r>
          </a:p>
        </p:txBody>
      </p:sp>
      <p:sp>
        <p:nvSpPr>
          <p:cNvPr id="10" name="Content Placeholder 4">
            <a:extLst>
              <a:ext uri="{FF2B5EF4-FFF2-40B4-BE49-F238E27FC236}">
                <a16:creationId xmlns:a16="http://schemas.microsoft.com/office/drawing/2014/main" id="{00148954-D92B-49F3-8F92-28C4CFCE25B2}"/>
              </a:ext>
            </a:extLst>
          </p:cNvPr>
          <p:cNvSpPr txBox="1">
            <a:spLocks/>
          </p:cNvSpPr>
          <p:nvPr/>
        </p:nvSpPr>
        <p:spPr bwMode="auto">
          <a:xfrm>
            <a:off x="5241073" y="5328814"/>
            <a:ext cx="4343400" cy="988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1313" indent="-341313" algn="l" defTabSz="457200" rtl="0" eaLnBrk="0" fontAlgn="base" hangingPunct="0">
              <a:spcBef>
                <a:spcPts val="800"/>
              </a:spcBef>
              <a:spcAft>
                <a:spcPct val="0"/>
              </a:spcAft>
              <a:buClr>
                <a:srgbClr val="CCCCFF"/>
              </a:buClr>
              <a:buSzPct val="80000"/>
              <a:buFont typeface="Wingdings" panose="05000000000000000000" pitchFamily="2" charset="2"/>
              <a:buChar char=""/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1363" indent="-284163" algn="l" defTabSz="457200" rtl="0" eaLnBrk="0" fontAlgn="base" hangingPunct="0">
              <a:spcBef>
                <a:spcPts val="675"/>
              </a:spcBef>
              <a:spcAft>
                <a:spcPct val="0"/>
              </a:spcAft>
              <a:buClr>
                <a:srgbClr val="CCCCFF"/>
              </a:buClr>
              <a:buSzPct val="70000"/>
              <a:buFont typeface="Wingdings" panose="05000000000000000000" pitchFamily="2" charset="2"/>
              <a:buChar char=""/>
              <a:defRPr sz="2700">
                <a:solidFill>
                  <a:srgbClr val="000000"/>
                </a:solidFill>
                <a:latin typeface="+mn-lt"/>
              </a:defRPr>
            </a:lvl2pPr>
            <a:lvl3pPr marL="1143000" indent="-228600" algn="l" defTabSz="457200" rtl="0" eaLnBrk="0" fontAlgn="base" hangingPunct="0">
              <a:spcBef>
                <a:spcPts val="575"/>
              </a:spcBef>
              <a:spcAft>
                <a:spcPct val="0"/>
              </a:spcAft>
              <a:buClr>
                <a:srgbClr val="CCCCFF"/>
              </a:buClr>
              <a:buSzPct val="65000"/>
              <a:buFont typeface="Wingdings" panose="05000000000000000000" pitchFamily="2" charset="2"/>
              <a:buChar char=""/>
              <a:defRPr sz="2300">
                <a:solidFill>
                  <a:srgbClr val="000000"/>
                </a:solidFill>
                <a:latin typeface="+mn-lt"/>
              </a:defRPr>
            </a:lvl3pPr>
            <a:lvl4pPr marL="1600200" indent="-228600" algn="l" defTabSz="457200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CCCCFF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+mn-lt"/>
              </a:defRPr>
            </a:lvl4pPr>
            <a:lvl5pPr marL="2057400" indent="-228600" algn="l" defTabSz="457200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CCCCFF"/>
              </a:buClr>
              <a:buSzPct val="100000"/>
              <a:buFont typeface="Wingdings" panose="05000000000000000000" pitchFamily="2" charset="2"/>
              <a:buChar char=""/>
              <a:defRPr sz="2000">
                <a:solidFill>
                  <a:srgbClr val="000000"/>
                </a:solidFill>
                <a:latin typeface="+mn-lt"/>
              </a:defRPr>
            </a:lvl5pPr>
            <a:lvl6pPr marL="25146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CCCCFF"/>
              </a:buClr>
              <a:buSzPct val="100000"/>
              <a:buFont typeface="Wingdings" pitchFamily="2" charset="2"/>
              <a:buChar char=""/>
              <a:defRPr sz="2000">
                <a:solidFill>
                  <a:srgbClr val="000000"/>
                </a:solidFill>
                <a:latin typeface="+mn-lt"/>
              </a:defRPr>
            </a:lvl6pPr>
            <a:lvl7pPr marL="29718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CCCCFF"/>
              </a:buClr>
              <a:buSzPct val="100000"/>
              <a:buFont typeface="Wingdings" pitchFamily="2" charset="2"/>
              <a:buChar char=""/>
              <a:defRPr sz="2000">
                <a:solidFill>
                  <a:srgbClr val="000000"/>
                </a:solidFill>
                <a:latin typeface="+mn-lt"/>
              </a:defRPr>
            </a:lvl7pPr>
            <a:lvl8pPr marL="34290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CCCCFF"/>
              </a:buClr>
              <a:buSzPct val="100000"/>
              <a:buFont typeface="Wingdings" pitchFamily="2" charset="2"/>
              <a:buChar char=""/>
              <a:defRPr sz="2000">
                <a:solidFill>
                  <a:srgbClr val="000000"/>
                </a:solidFill>
                <a:latin typeface="+mn-lt"/>
              </a:defRPr>
            </a:lvl8pPr>
            <a:lvl9pPr marL="38862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CCCCFF"/>
              </a:buClr>
              <a:buSzPct val="100000"/>
              <a:buFont typeface="Wingdings" pitchFamily="2" charset="2"/>
              <a:buChar char=""/>
              <a:defRPr sz="2000">
                <a:solidFill>
                  <a:srgbClr val="000000"/>
                </a:solidFill>
                <a:latin typeface="+mn-lt"/>
              </a:defRPr>
            </a:lvl9pPr>
          </a:lstStyle>
          <a:p>
            <a:pPr marL="0" indent="0">
              <a:spcBef>
                <a:spcPts val="200"/>
              </a:spcBef>
              <a:buFont typeface="Wingdings" panose="05000000000000000000" pitchFamily="2" charset="2"/>
              <a:buNone/>
            </a:pPr>
            <a:r>
              <a:rPr lang="en-US" sz="1400" kern="0" dirty="0">
                <a:latin typeface="Comic Sans MS" panose="030F0702030302020204" pitchFamily="66" charset="0"/>
              </a:rPr>
              <a:t>80% MSU: clustered </a:t>
            </a:r>
          </a:p>
          <a:p>
            <a:pPr marL="0" indent="0">
              <a:spcBef>
                <a:spcPts val="200"/>
              </a:spcBef>
              <a:buFont typeface="Wingdings" panose="05000000000000000000" pitchFamily="2" charset="2"/>
              <a:buNone/>
            </a:pPr>
            <a:r>
              <a:rPr lang="en-US" sz="1400" kern="0" dirty="0">
                <a:latin typeface="Comic Sans MS" panose="030F0702030302020204" pitchFamily="66" charset="0"/>
              </a:rPr>
              <a:t>20% MSU and all SU: uniformly distributed</a:t>
            </a:r>
          </a:p>
        </p:txBody>
      </p:sp>
    </p:spTree>
    <p:extLst>
      <p:ext uri="{BB962C8B-B14F-4D97-AF65-F5344CB8AC3E}">
        <p14:creationId xmlns:p14="http://schemas.microsoft.com/office/powerpoint/2010/main" val="3606650877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373498" y="367900"/>
            <a:ext cx="8386762" cy="1042469"/>
          </a:xfrm>
        </p:spPr>
        <p:txBody>
          <a:bodyPr/>
          <a:lstStyle/>
          <a:p>
            <a:pPr algn="ctr"/>
            <a:r>
              <a:rPr lang="en-US" altLang="en-US" sz="3200" dirty="0">
                <a:latin typeface="Comic Sans MS" panose="030F0702030302020204" pitchFamily="66" charset="0"/>
              </a:rPr>
              <a:t>7. Summary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5192" cy="4114800"/>
          </a:xfrm>
        </p:spPr>
        <p:txBody>
          <a:bodyPr/>
          <a:lstStyle/>
          <a:p>
            <a:pPr lvl="1"/>
            <a:r>
              <a:rPr lang="en-US" sz="2000" b="0" dirty="0">
                <a:solidFill>
                  <a:schemeClr val="tx1"/>
                </a:solidFill>
                <a:latin typeface="Comic Sans MS"/>
                <a:ea typeface="Comic Sans MS"/>
                <a:cs typeface="Comic Sans MS"/>
                <a:sym typeface="Comic Sans MS"/>
              </a:rPr>
              <a:t>Adaptive multiplicative RUF using confidence</a:t>
            </a:r>
          </a:p>
          <a:p>
            <a:pPr lvl="1"/>
            <a:endParaRPr lang="en-US" sz="2000" b="0" dirty="0">
              <a:solidFill>
                <a:schemeClr val="tx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lvl="1"/>
            <a:r>
              <a:rPr lang="en-US" sz="2000" dirty="0">
                <a:solidFill>
                  <a:schemeClr val="tx1"/>
                </a:solidFill>
                <a:latin typeface="Comic Sans MS"/>
                <a:ea typeface="Comic Sans MS"/>
                <a:cs typeface="Comic Sans MS"/>
                <a:sym typeface="Comic Sans MS"/>
              </a:rPr>
              <a:t>Adaptive multiplicative RUF </a:t>
            </a:r>
            <a:r>
              <a:rPr lang="en-US" sz="2000" b="0" dirty="0">
                <a:solidFill>
                  <a:schemeClr val="tx1"/>
                </a:solidFill>
                <a:latin typeface="Comic Sans MS"/>
                <a:ea typeface="Comic Sans MS"/>
                <a:cs typeface="Comic Sans MS"/>
                <a:sym typeface="Comic Sans MS"/>
              </a:rPr>
              <a:t>works better than other RUFs</a:t>
            </a:r>
          </a:p>
          <a:p>
            <a:pPr marL="457200" lvl="1" indent="0">
              <a:buNone/>
            </a:pPr>
            <a:endParaRPr lang="en-US" sz="2000" b="0" dirty="0">
              <a:solidFill>
                <a:schemeClr val="tx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lvl="1"/>
            <a:r>
              <a:rPr lang="en-US" sz="2000" b="0" dirty="0">
                <a:solidFill>
                  <a:schemeClr val="tx1"/>
                </a:solidFill>
                <a:latin typeface="Comic Sans MS"/>
                <a:ea typeface="Comic Sans MS"/>
                <a:cs typeface="Comic Sans MS"/>
                <a:sym typeface="Comic Sans MS"/>
              </a:rPr>
              <a:t>Two-level voting produces </a:t>
            </a:r>
            <a:r>
              <a:rPr lang="en-US" sz="2000" dirty="0">
                <a:solidFill>
                  <a:schemeClr val="tx1"/>
                </a:solidFill>
                <a:latin typeface="Comic Sans MS"/>
                <a:ea typeface="Comic Sans MS"/>
                <a:cs typeface="Comic Sans MS"/>
                <a:sym typeface="Comic Sans MS"/>
              </a:rPr>
              <a:t>less errors than one-level voting</a:t>
            </a:r>
            <a:endParaRPr lang="en-US" sz="2000" b="0" dirty="0">
              <a:solidFill>
                <a:schemeClr val="tx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lvl="1"/>
            <a:endParaRPr lang="en-US" sz="2800" b="0" dirty="0">
              <a:solidFill>
                <a:schemeClr val="tx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lvl="1"/>
            <a:endParaRPr lang="en-US" sz="1800" dirty="0">
              <a:solidFill>
                <a:schemeClr val="tx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52B2D45-E31F-4F6B-983F-BD8E4C070502}"/>
              </a:ext>
            </a:extLst>
          </p:cNvPr>
          <p:cNvGrpSpPr/>
          <p:nvPr/>
        </p:nvGrpSpPr>
        <p:grpSpPr>
          <a:xfrm>
            <a:off x="3733800" y="4343400"/>
            <a:ext cx="2371822" cy="2015445"/>
            <a:chOff x="5638800" y="1794555"/>
            <a:chExt cx="2667000" cy="2244045"/>
          </a:xfrm>
        </p:grpSpPr>
        <p:sp>
          <p:nvSpPr>
            <p:cNvPr id="5" name="Rectangle: Rounded Corners 11">
              <a:extLst>
                <a:ext uri="{FF2B5EF4-FFF2-40B4-BE49-F238E27FC236}">
                  <a16:creationId xmlns:a16="http://schemas.microsoft.com/office/drawing/2014/main" id="{D30C2A74-DA60-4853-915F-8829527FC878}"/>
                </a:ext>
              </a:extLst>
            </p:cNvPr>
            <p:cNvSpPr/>
            <p:nvPr/>
          </p:nvSpPr>
          <p:spPr bwMode="auto">
            <a:xfrm>
              <a:off x="5638800" y="1794555"/>
              <a:ext cx="2667000" cy="2244045"/>
            </a:xfrm>
            <a:prstGeom prst="round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endParaRPr>
            </a:p>
          </p:txBody>
        </p: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9B45736C-18C1-4EB5-B18C-84A90C102E9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664713" y="1905000"/>
              <a:ext cx="488687" cy="1267813"/>
            </a:xfrm>
            <a:prstGeom prst="rect">
              <a:avLst/>
            </a:prstGeom>
          </p:spPr>
        </p:pic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779BAD40-9224-4E27-862A-6F212A0345A6}"/>
                </a:ext>
              </a:extLst>
            </p:cNvPr>
            <p:cNvGrpSpPr/>
            <p:nvPr/>
          </p:nvGrpSpPr>
          <p:grpSpPr>
            <a:xfrm>
              <a:off x="5899123" y="1928091"/>
              <a:ext cx="1492276" cy="1577110"/>
              <a:chOff x="6562362" y="1676400"/>
              <a:chExt cx="2249194" cy="2398145"/>
            </a:xfrm>
          </p:grpSpPr>
          <p:pic>
            <p:nvPicPr>
              <p:cNvPr id="15" name="Picture 14">
                <a:extLst>
                  <a:ext uri="{FF2B5EF4-FFF2-40B4-BE49-F238E27FC236}">
                    <a16:creationId xmlns:a16="http://schemas.microsoft.com/office/drawing/2014/main" id="{3D1FFBDC-8042-4986-AA31-253E2A4DC1E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705600" y="1676400"/>
                <a:ext cx="1752600" cy="2398145"/>
              </a:xfrm>
              <a:prstGeom prst="rect">
                <a:avLst/>
              </a:prstGeom>
            </p:spPr>
          </p:pic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A89BAE3-93B1-4DF7-B0C7-788882B5271C}"/>
                  </a:ext>
                </a:extLst>
              </p:cNvPr>
              <p:cNvSpPr txBox="1"/>
              <p:nvPr/>
            </p:nvSpPr>
            <p:spPr>
              <a:xfrm>
                <a:off x="6562362" y="3505201"/>
                <a:ext cx="600439" cy="386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50" dirty="0">
                    <a:solidFill>
                      <a:srgbClr val="000000"/>
                    </a:solidFill>
                  </a:rPr>
                  <a:t>SU</a:t>
                </a:r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9BF801F-8433-4102-A899-EEB3A540FFED}"/>
                  </a:ext>
                </a:extLst>
              </p:cNvPr>
              <p:cNvSpPr txBox="1"/>
              <p:nvPr/>
            </p:nvSpPr>
            <p:spPr>
              <a:xfrm>
                <a:off x="7467599" y="2684112"/>
                <a:ext cx="1343957" cy="386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50" dirty="0">
                    <a:solidFill>
                      <a:srgbClr val="000000"/>
                    </a:solidFill>
                  </a:rPr>
                  <a:t>Aggregator</a:t>
                </a:r>
              </a:p>
            </p:txBody>
          </p:sp>
        </p:grp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0B01143-69B6-4109-9DFB-184ECD6C2F4F}"/>
                </a:ext>
              </a:extLst>
            </p:cNvPr>
            <p:cNvSpPr txBox="1"/>
            <p:nvPr/>
          </p:nvSpPr>
          <p:spPr>
            <a:xfrm>
              <a:off x="7432176" y="3378835"/>
              <a:ext cx="8736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000000"/>
                  </a:solidFill>
                </a:rPr>
                <a:t>PU=1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29AB9E15-8E68-46D3-845F-1FE584309BEF}"/>
                </a:ext>
              </a:extLst>
            </p:cNvPr>
            <p:cNvSpPr txBox="1"/>
            <p:nvPr/>
          </p:nvSpPr>
          <p:spPr>
            <a:xfrm>
              <a:off x="6400800" y="3511083"/>
              <a:ext cx="25176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777441E7-E322-4E4F-852C-6A752E1FF696}"/>
                </a:ext>
              </a:extLst>
            </p:cNvPr>
            <p:cNvSpPr txBox="1"/>
            <p:nvPr/>
          </p:nvSpPr>
          <p:spPr>
            <a:xfrm>
              <a:off x="6985386" y="2966406"/>
              <a:ext cx="23415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9C254EC-EBCF-4478-9FA2-B735A58D5152}"/>
                </a:ext>
              </a:extLst>
            </p:cNvPr>
            <p:cNvSpPr txBox="1"/>
            <p:nvPr/>
          </p:nvSpPr>
          <p:spPr>
            <a:xfrm>
              <a:off x="6769527" y="2215099"/>
              <a:ext cx="23415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6C15F3F7-5BAF-4A52-88AB-34CDBEF1CD30}"/>
                </a:ext>
              </a:extLst>
            </p:cNvPr>
            <p:cNvSpPr txBox="1"/>
            <p:nvPr/>
          </p:nvSpPr>
          <p:spPr>
            <a:xfrm>
              <a:off x="6063346" y="1922209"/>
              <a:ext cx="23415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AB2CB591-D920-4462-892E-BFFF2E02751F}"/>
                </a:ext>
              </a:extLst>
            </p:cNvPr>
            <p:cNvSpPr txBox="1"/>
            <p:nvPr/>
          </p:nvSpPr>
          <p:spPr>
            <a:xfrm>
              <a:off x="5788247" y="2288251"/>
              <a:ext cx="23415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DB1A1CC3-B48D-407C-B367-E0576C80DC94}"/>
                </a:ext>
              </a:extLst>
            </p:cNvPr>
            <p:cNvSpPr txBox="1"/>
            <p:nvPr/>
          </p:nvSpPr>
          <p:spPr>
            <a:xfrm>
              <a:off x="5758911" y="2897541"/>
              <a:ext cx="23415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000000"/>
                  </a:solidFill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111716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8386762" cy="609600"/>
          </a:xfrm>
        </p:spPr>
        <p:txBody>
          <a:bodyPr/>
          <a:lstStyle/>
          <a:p>
            <a:pPr algn="ctr"/>
            <a:r>
              <a:rPr lang="en-US" altLang="en-US" sz="3200" dirty="0">
                <a:latin typeface="Comic Sans MS" panose="030F0702030302020204" pitchFamily="66" charset="0"/>
              </a:rPr>
              <a:t>Road Map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152400" y="1640327"/>
            <a:ext cx="8839200" cy="3496794"/>
          </a:xfrm>
        </p:spPr>
        <p:txBody>
          <a:bodyPr/>
          <a:lstStyle/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altLang="en-US" sz="2400" dirty="0">
                <a:latin typeface="Comic Sans MS" panose="030F0702030302020204" pitchFamily="66" charset="0"/>
              </a:rPr>
              <a:t>Cooperative spectrum sensing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  <a:ea typeface="Comic Sans MS"/>
                <a:cs typeface="Comic Sans MS"/>
                <a:sym typeface="Comic Sans MS"/>
              </a:rPr>
              <a:t>Previous work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altLang="en-US" sz="2400" dirty="0">
                <a:latin typeface="Comic Sans MS" panose="030F0702030302020204" pitchFamily="66" charset="0"/>
              </a:rPr>
              <a:t>Majority voting and existing models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altLang="en-US" sz="2400" dirty="0">
                <a:latin typeface="Comic Sans MS" panose="030F0702030302020204" pitchFamily="66" charset="0"/>
              </a:rPr>
              <a:t>Weighted majority voting with confidence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altLang="en-US" sz="2400" dirty="0">
                <a:latin typeface="Comic Sans MS" panose="030F0702030302020204" pitchFamily="66" charset="0"/>
              </a:rPr>
              <a:t>Simulation results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altLang="en-US" sz="2400" dirty="0">
                <a:latin typeface="Comic Sans MS" panose="030F0702030302020204" pitchFamily="66" charset="0"/>
              </a:rPr>
              <a:t>Extension: two-level majority voting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  <a:ea typeface="Comic Sans MS"/>
                <a:cs typeface="Comic Sans MS"/>
                <a:sym typeface="Comic Sans MS"/>
              </a:rPr>
              <a:t>Conclusion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BFA7757-E9FE-47C3-8E8F-2572EFEA52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200" y="1600200"/>
            <a:ext cx="2118256" cy="1407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424255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8386762" cy="609600"/>
          </a:xfrm>
        </p:spPr>
        <p:txBody>
          <a:bodyPr/>
          <a:lstStyle/>
          <a:p>
            <a:pPr algn="ctr"/>
            <a:r>
              <a:rPr lang="en-US" altLang="en-US" sz="3200" dirty="0">
                <a:latin typeface="Comic Sans MS" panose="030F0702030302020204" pitchFamily="66" charset="0"/>
              </a:rPr>
              <a:t>1. Cooperative Spectrum Sensing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-70529" y="1628825"/>
            <a:ext cx="5928029" cy="3496794"/>
          </a:xfrm>
        </p:spPr>
        <p:txBody>
          <a:bodyPr/>
          <a:lstStyle/>
          <a:p>
            <a:pPr lvl="1"/>
            <a:r>
              <a:rPr lang="en-US" sz="2000" b="0" dirty="0">
                <a:solidFill>
                  <a:schemeClr val="tx1"/>
                </a:solidFill>
                <a:latin typeface="Comic Sans MS"/>
                <a:ea typeface="Comic Sans MS"/>
                <a:cs typeface="Comic Sans MS"/>
                <a:sym typeface="Comic Sans MS"/>
              </a:rPr>
              <a:t>Primary user (PU)</a:t>
            </a:r>
          </a:p>
          <a:p>
            <a:pPr lvl="2"/>
            <a:r>
              <a:rPr lang="en-US" sz="1600" dirty="0">
                <a:solidFill>
                  <a:schemeClr val="tx1"/>
                </a:solidFill>
                <a:latin typeface="Comic Sans MS"/>
                <a:ea typeface="Comic Sans MS"/>
                <a:cs typeface="Comic Sans MS"/>
                <a:sym typeface="Comic Sans MS"/>
              </a:rPr>
              <a:t>Licensed user, high priority</a:t>
            </a:r>
          </a:p>
          <a:p>
            <a:pPr lvl="2"/>
            <a:endParaRPr lang="en-US" sz="800" b="0" dirty="0">
              <a:solidFill>
                <a:schemeClr val="tx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lvl="1"/>
            <a:r>
              <a:rPr lang="en-US" sz="2000" dirty="0">
                <a:solidFill>
                  <a:schemeClr val="tx1"/>
                </a:solidFill>
                <a:latin typeface="Comic Sans MS"/>
                <a:ea typeface="Comic Sans MS"/>
                <a:cs typeface="Comic Sans MS"/>
                <a:sym typeface="Comic Sans MS"/>
              </a:rPr>
              <a:t>S</a:t>
            </a:r>
            <a:r>
              <a:rPr lang="en-US" sz="2000" b="0" dirty="0">
                <a:solidFill>
                  <a:schemeClr val="tx1"/>
                </a:solidFill>
                <a:latin typeface="Comic Sans MS"/>
                <a:ea typeface="Comic Sans MS"/>
                <a:cs typeface="Comic Sans MS"/>
                <a:sym typeface="Comic Sans MS"/>
              </a:rPr>
              <a:t>econda</a:t>
            </a:r>
            <a:r>
              <a:rPr lang="en-US" sz="2000" dirty="0">
                <a:solidFill>
                  <a:schemeClr val="tx1"/>
                </a:solidFill>
                <a:latin typeface="Comic Sans MS"/>
                <a:ea typeface="Comic Sans MS"/>
                <a:cs typeface="Comic Sans MS"/>
                <a:sym typeface="Comic Sans MS"/>
              </a:rPr>
              <a:t>ry user (SU)</a:t>
            </a:r>
          </a:p>
          <a:p>
            <a:pPr lvl="2"/>
            <a:r>
              <a:rPr lang="en-US" sz="1600" b="0" dirty="0">
                <a:solidFill>
                  <a:schemeClr val="tx1"/>
                </a:solidFill>
                <a:latin typeface="Comic Sans MS"/>
                <a:ea typeface="Comic Sans MS"/>
                <a:cs typeface="Comic Sans MS"/>
                <a:sym typeface="Comic Sans MS"/>
              </a:rPr>
              <a:t>Send sensing information to aggregator</a:t>
            </a:r>
          </a:p>
          <a:p>
            <a:pPr lvl="2"/>
            <a:endParaRPr lang="en-US" sz="800" b="0" dirty="0">
              <a:solidFill>
                <a:schemeClr val="tx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lvl="1"/>
            <a:r>
              <a:rPr lang="en-US" sz="2000" b="0" dirty="0">
                <a:solidFill>
                  <a:schemeClr val="tx1"/>
                </a:solidFill>
                <a:latin typeface="Comic Sans MS"/>
                <a:ea typeface="Comic Sans MS"/>
                <a:cs typeface="Comic Sans MS"/>
                <a:sym typeface="Comic Sans MS"/>
              </a:rPr>
              <a:t>Malicious secondary user (MSU)</a:t>
            </a:r>
            <a:endParaRPr lang="en-US" sz="2000" dirty="0">
              <a:solidFill>
                <a:schemeClr val="tx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lvl="2"/>
            <a:r>
              <a:rPr lang="en-US" sz="1600" dirty="0">
                <a:solidFill>
                  <a:schemeClr val="tx1"/>
                </a:solidFill>
                <a:latin typeface="Comic Sans MS"/>
                <a:ea typeface="Comic Sans MS"/>
                <a:cs typeface="Comic Sans MS"/>
                <a:sym typeface="Comic Sans MS"/>
              </a:rPr>
              <a:t>Send opposite sensing information to aggregator</a:t>
            </a:r>
          </a:p>
          <a:p>
            <a:pPr lvl="2"/>
            <a:endParaRPr lang="en-US" sz="800" dirty="0">
              <a:solidFill>
                <a:schemeClr val="tx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lvl="1"/>
            <a:r>
              <a:rPr lang="en-US" sz="2000" dirty="0">
                <a:solidFill>
                  <a:schemeClr val="tx1"/>
                </a:solidFill>
                <a:latin typeface="Comic Sans MS"/>
                <a:ea typeface="Comic Sans MS"/>
                <a:cs typeface="Comic Sans MS"/>
                <a:sym typeface="Comic Sans MS"/>
              </a:rPr>
              <a:t>Aggregator </a:t>
            </a:r>
          </a:p>
          <a:p>
            <a:pPr lvl="2"/>
            <a:r>
              <a:rPr lang="en-US" sz="1600" dirty="0">
                <a:solidFill>
                  <a:schemeClr val="tx1"/>
                </a:solidFill>
                <a:latin typeface="Comic Sans MS"/>
                <a:ea typeface="Comic Sans MS"/>
                <a:cs typeface="Comic Sans MS"/>
                <a:sym typeface="Comic Sans MS"/>
              </a:rPr>
              <a:t>Does majority voting</a:t>
            </a:r>
          </a:p>
          <a:p>
            <a:pPr lvl="2"/>
            <a:r>
              <a:rPr lang="en-US" sz="1600" dirty="0">
                <a:solidFill>
                  <a:schemeClr val="tx1"/>
                </a:solidFill>
                <a:latin typeface="Comic Sans MS"/>
                <a:ea typeface="Comic Sans MS"/>
                <a:cs typeface="Comic Sans MS"/>
                <a:sym typeface="Comic Sans MS"/>
              </a:rPr>
              <a:t>Results are sent back to SUs and MSUs</a:t>
            </a:r>
          </a:p>
          <a:p>
            <a:pPr lvl="2"/>
            <a:endParaRPr lang="en-US" sz="2000" b="0" dirty="0">
              <a:solidFill>
                <a:schemeClr val="tx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lvl="1"/>
            <a:endParaRPr lang="en-US" sz="1400" dirty="0">
              <a:solidFill>
                <a:schemeClr val="tx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352B2D45-E31F-4F6B-983F-BD8E4C070502}"/>
              </a:ext>
            </a:extLst>
          </p:cNvPr>
          <p:cNvGrpSpPr/>
          <p:nvPr/>
        </p:nvGrpSpPr>
        <p:grpSpPr>
          <a:xfrm>
            <a:off x="5762947" y="1770795"/>
            <a:ext cx="2667000" cy="2244045"/>
            <a:chOff x="5638800" y="1794555"/>
            <a:chExt cx="2667000" cy="2244045"/>
          </a:xfrm>
        </p:grpSpPr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D30C2A74-DA60-4853-915F-8829527FC878}"/>
                </a:ext>
              </a:extLst>
            </p:cNvPr>
            <p:cNvSpPr/>
            <p:nvPr/>
          </p:nvSpPr>
          <p:spPr bwMode="auto">
            <a:xfrm>
              <a:off x="5638800" y="1794555"/>
              <a:ext cx="2667000" cy="2244045"/>
            </a:xfrm>
            <a:prstGeom prst="round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endParaRPr>
            </a:p>
          </p:txBody>
        </p:sp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9B45736C-18C1-4EB5-B18C-84A90C102E9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664713" y="1905000"/>
              <a:ext cx="488687" cy="1267813"/>
            </a:xfrm>
            <a:prstGeom prst="rect">
              <a:avLst/>
            </a:prstGeom>
          </p:spPr>
        </p:pic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779BAD40-9224-4E27-862A-6F212A0345A6}"/>
                </a:ext>
              </a:extLst>
            </p:cNvPr>
            <p:cNvGrpSpPr/>
            <p:nvPr/>
          </p:nvGrpSpPr>
          <p:grpSpPr>
            <a:xfrm>
              <a:off x="5899123" y="1928091"/>
              <a:ext cx="1492276" cy="1577110"/>
              <a:chOff x="6562362" y="1676400"/>
              <a:chExt cx="2249194" cy="2398145"/>
            </a:xfrm>
          </p:grpSpPr>
          <p:pic>
            <p:nvPicPr>
              <p:cNvPr id="8" name="Picture 7">
                <a:extLst>
                  <a:ext uri="{FF2B5EF4-FFF2-40B4-BE49-F238E27FC236}">
                    <a16:creationId xmlns:a16="http://schemas.microsoft.com/office/drawing/2014/main" id="{3D1FFBDC-8042-4986-AA31-253E2A4DC1E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705600" y="1676400"/>
                <a:ext cx="1752600" cy="2398145"/>
              </a:xfrm>
              <a:prstGeom prst="rect">
                <a:avLst/>
              </a:prstGeom>
            </p:spPr>
          </p:pic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A89BAE3-93B1-4DF7-B0C7-788882B5271C}"/>
                  </a:ext>
                </a:extLst>
              </p:cNvPr>
              <p:cNvSpPr txBox="1"/>
              <p:nvPr/>
            </p:nvSpPr>
            <p:spPr>
              <a:xfrm>
                <a:off x="6562362" y="3505201"/>
                <a:ext cx="600439" cy="386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50" dirty="0">
                    <a:solidFill>
                      <a:srgbClr val="000000"/>
                    </a:solidFill>
                  </a:rPr>
                  <a:t>SU</a:t>
                </a:r>
              </a:p>
            </p:txBody>
          </p:sp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39BF801F-8433-4102-A899-EEB3A540FFED}"/>
                  </a:ext>
                </a:extLst>
              </p:cNvPr>
              <p:cNvSpPr txBox="1"/>
              <p:nvPr/>
            </p:nvSpPr>
            <p:spPr>
              <a:xfrm>
                <a:off x="7467599" y="2684112"/>
                <a:ext cx="1343957" cy="386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50" dirty="0">
                    <a:solidFill>
                      <a:srgbClr val="000000"/>
                    </a:solidFill>
                  </a:rPr>
                  <a:t>Aggregator</a:t>
                </a:r>
              </a:p>
            </p:txBody>
          </p:sp>
        </p:grp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80B01143-69B6-4109-9DFB-184ECD6C2F4F}"/>
                </a:ext>
              </a:extLst>
            </p:cNvPr>
            <p:cNvSpPr txBox="1"/>
            <p:nvPr/>
          </p:nvSpPr>
          <p:spPr>
            <a:xfrm>
              <a:off x="7432176" y="3378835"/>
              <a:ext cx="8736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000000"/>
                  </a:solidFill>
                </a:rPr>
                <a:t>PU=1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29AB9E15-8E68-46D3-845F-1FE584309BEF}"/>
                </a:ext>
              </a:extLst>
            </p:cNvPr>
            <p:cNvSpPr txBox="1"/>
            <p:nvPr/>
          </p:nvSpPr>
          <p:spPr>
            <a:xfrm>
              <a:off x="6400800" y="3511083"/>
              <a:ext cx="25176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777441E7-E322-4E4F-852C-6A752E1FF696}"/>
                </a:ext>
              </a:extLst>
            </p:cNvPr>
            <p:cNvSpPr txBox="1"/>
            <p:nvPr/>
          </p:nvSpPr>
          <p:spPr>
            <a:xfrm>
              <a:off x="6985386" y="2966406"/>
              <a:ext cx="23415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39C254EC-EBCF-4478-9FA2-B735A58D5152}"/>
                </a:ext>
              </a:extLst>
            </p:cNvPr>
            <p:cNvSpPr txBox="1"/>
            <p:nvPr/>
          </p:nvSpPr>
          <p:spPr>
            <a:xfrm>
              <a:off x="6769527" y="2215099"/>
              <a:ext cx="23415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6C15F3F7-5BAF-4A52-88AB-34CDBEF1CD30}"/>
                </a:ext>
              </a:extLst>
            </p:cNvPr>
            <p:cNvSpPr txBox="1"/>
            <p:nvPr/>
          </p:nvSpPr>
          <p:spPr>
            <a:xfrm>
              <a:off x="6063346" y="1922209"/>
              <a:ext cx="23415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AB2CB591-D920-4462-892E-BFFF2E02751F}"/>
                </a:ext>
              </a:extLst>
            </p:cNvPr>
            <p:cNvSpPr txBox="1"/>
            <p:nvPr/>
          </p:nvSpPr>
          <p:spPr>
            <a:xfrm>
              <a:off x="5788247" y="2288251"/>
              <a:ext cx="23415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DB1A1CC3-B48D-407C-B367-E0576C80DC94}"/>
                </a:ext>
              </a:extLst>
            </p:cNvPr>
            <p:cNvSpPr txBox="1"/>
            <p:nvPr/>
          </p:nvSpPr>
          <p:spPr>
            <a:xfrm>
              <a:off x="5758911" y="2897541"/>
              <a:ext cx="23415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000000"/>
                  </a:solidFill>
                </a:rPr>
                <a:t>1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5857500" y="4186664"/>
            <a:ext cx="2667000" cy="2244045"/>
            <a:chOff x="5747631" y="4186664"/>
            <a:chExt cx="2667000" cy="2244045"/>
          </a:xfrm>
        </p:grpSpPr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79640E1B-6229-459F-A3E6-403898AF1A1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023737" y="4523397"/>
              <a:ext cx="1256039" cy="1539508"/>
            </a:xfrm>
            <a:prstGeom prst="rect">
              <a:avLst/>
            </a:prstGeom>
          </p:spPr>
        </p:pic>
        <p:sp>
          <p:nvSpPr>
            <p:cNvPr id="59" name="Rectangle: Rounded Corners 58">
              <a:extLst>
                <a:ext uri="{FF2B5EF4-FFF2-40B4-BE49-F238E27FC236}">
                  <a16:creationId xmlns:a16="http://schemas.microsoft.com/office/drawing/2014/main" id="{25D9934E-0F31-4998-B7FF-EACC6AB7374C}"/>
                </a:ext>
              </a:extLst>
            </p:cNvPr>
            <p:cNvSpPr/>
            <p:nvPr/>
          </p:nvSpPr>
          <p:spPr bwMode="auto">
            <a:xfrm>
              <a:off x="5747631" y="4186664"/>
              <a:ext cx="2667000" cy="2244045"/>
            </a:xfrm>
            <a:prstGeom prst="round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endParaRPr>
            </a:p>
          </p:txBody>
        </p:sp>
        <p:pic>
          <p:nvPicPr>
            <p:cNvPr id="60" name="Picture 59">
              <a:extLst>
                <a:ext uri="{FF2B5EF4-FFF2-40B4-BE49-F238E27FC236}">
                  <a16:creationId xmlns:a16="http://schemas.microsoft.com/office/drawing/2014/main" id="{E1C827FE-2FDA-4003-A3FC-AEDC17BA899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664713" y="4301445"/>
              <a:ext cx="488687" cy="1267813"/>
            </a:xfrm>
            <a:prstGeom prst="rect">
              <a:avLst/>
            </a:prstGeom>
          </p:spPr>
        </p:pic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C5DA011E-334B-4305-8891-4812EBEAEEBA}"/>
                </a:ext>
              </a:extLst>
            </p:cNvPr>
            <p:cNvSpPr txBox="1"/>
            <p:nvPr/>
          </p:nvSpPr>
          <p:spPr>
            <a:xfrm>
              <a:off x="6853056" y="5987066"/>
              <a:ext cx="538344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>
                  <a:solidFill>
                    <a:srgbClr val="000000"/>
                  </a:solidFill>
                </a:rPr>
                <a:t>MSU</a:t>
              </a: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72A0C659-EB98-445F-9E0B-0B42CEA74E96}"/>
                </a:ext>
              </a:extLst>
            </p:cNvPr>
            <p:cNvSpPr txBox="1"/>
            <p:nvPr/>
          </p:nvSpPr>
          <p:spPr>
            <a:xfrm>
              <a:off x="7471386" y="5569258"/>
              <a:ext cx="8736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000000"/>
                  </a:solidFill>
                </a:rPr>
                <a:t>PU=1</a:t>
              </a: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15C54A56-2A46-4DB7-A46D-EA100D556722}"/>
                </a:ext>
              </a:extLst>
            </p:cNvPr>
            <p:cNvSpPr txBox="1"/>
            <p:nvPr/>
          </p:nvSpPr>
          <p:spPr>
            <a:xfrm>
              <a:off x="5758911" y="4781462"/>
              <a:ext cx="23415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FE7C5971-CA7E-461B-8113-D7644B738411}"/>
                </a:ext>
              </a:extLst>
            </p:cNvPr>
            <p:cNvSpPr txBox="1"/>
            <p:nvPr/>
          </p:nvSpPr>
          <p:spPr>
            <a:xfrm>
              <a:off x="6964056" y="4834845"/>
              <a:ext cx="23415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C8C583FA-A3A9-4CB6-A3F2-6B5D52855A37}"/>
                </a:ext>
              </a:extLst>
            </p:cNvPr>
            <p:cNvSpPr txBox="1"/>
            <p:nvPr/>
          </p:nvSpPr>
          <p:spPr>
            <a:xfrm>
              <a:off x="5758911" y="5679701"/>
              <a:ext cx="23415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D8619A76-0AA5-4242-B080-65EDA5141E35}"/>
                </a:ext>
              </a:extLst>
            </p:cNvPr>
            <p:cNvSpPr txBox="1"/>
            <p:nvPr/>
          </p:nvSpPr>
          <p:spPr>
            <a:xfrm>
              <a:off x="6350182" y="4285391"/>
              <a:ext cx="23415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411EED28-D0BA-4FF0-B7AC-17C09D1F9F04}"/>
                </a:ext>
              </a:extLst>
            </p:cNvPr>
            <p:cNvSpPr txBox="1"/>
            <p:nvPr/>
          </p:nvSpPr>
          <p:spPr>
            <a:xfrm>
              <a:off x="7201911" y="5348380"/>
              <a:ext cx="23415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035DF697-590D-40E0-9487-5F9A970D6316}"/>
                </a:ext>
              </a:extLst>
            </p:cNvPr>
            <p:cNvSpPr txBox="1"/>
            <p:nvPr/>
          </p:nvSpPr>
          <p:spPr>
            <a:xfrm>
              <a:off x="6522957" y="5844166"/>
              <a:ext cx="23415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000000"/>
                  </a:solidFill>
                </a:rPr>
                <a:t>0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B6DED87E-E8BE-4DC3-BDD5-E9BB2CE0D18A}"/>
              </a:ext>
            </a:extLst>
          </p:cNvPr>
          <p:cNvSpPr txBox="1"/>
          <p:nvPr/>
        </p:nvSpPr>
        <p:spPr>
          <a:xfrm>
            <a:off x="752816" y="5514982"/>
            <a:ext cx="55832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SU’s wrong sensing  </a:t>
            </a:r>
            <a:r>
              <a:rPr lang="en-US" sz="1600" dirty="0">
                <a:solidFill>
                  <a:schemeClr val="tx1"/>
                </a:solidFill>
                <a:latin typeface="Comic Sans MS"/>
                <a:ea typeface="Comic Sans MS"/>
                <a:cs typeface="Comic Sans MS"/>
                <a:sym typeface="Comic Sans MS"/>
              </a:rPr>
              <a:t>and </a:t>
            </a:r>
            <a:r>
              <a:rPr lang="en-US" sz="1600" dirty="0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MSU’s </a:t>
            </a:r>
            <a:r>
              <a:rPr lang="en-US" sz="1600" dirty="0">
                <a:solidFill>
                  <a:schemeClr val="tx1"/>
                </a:solidFill>
                <a:latin typeface="Comic Sans MS"/>
                <a:ea typeface="Comic Sans MS"/>
                <a:cs typeface="Comic Sans MS"/>
                <a:sym typeface="Comic Sans MS"/>
              </a:rPr>
              <a:t>result </a:t>
            </a:r>
          </a:p>
          <a:p>
            <a:r>
              <a:rPr lang="en-US" sz="1600" dirty="0">
                <a:solidFill>
                  <a:schemeClr val="tx1"/>
                </a:solidFill>
                <a:latin typeface="Comic Sans MS"/>
                <a:ea typeface="Comic Sans MS"/>
                <a:cs typeface="Comic Sans MS"/>
                <a:sym typeface="Comic Sans MS"/>
              </a:rPr>
              <a:t>can </a:t>
            </a:r>
            <a:r>
              <a:rPr lang="en-US" sz="1600" dirty="0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change aggregator’s decision</a:t>
            </a:r>
            <a:endParaRPr lang="en-US" sz="1600" dirty="0">
              <a:solidFill>
                <a:schemeClr val="tx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endParaRPr lang="en-US" sz="1600" dirty="0">
              <a:solidFill>
                <a:schemeClr val="tx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r>
              <a:rPr lang="en-US" sz="1600" dirty="0">
                <a:solidFill>
                  <a:srgbClr val="00B050"/>
                </a:solidFill>
                <a:latin typeface="Comic Sans MS"/>
                <a:ea typeface="Comic Sans MS"/>
                <a:cs typeface="Comic Sans MS"/>
                <a:sym typeface="Comic Sans MS"/>
              </a:rPr>
              <a:t>Solution: reduce weight of MSUs through reputation</a:t>
            </a:r>
          </a:p>
        </p:txBody>
      </p:sp>
    </p:spTree>
    <p:extLst>
      <p:ext uri="{BB962C8B-B14F-4D97-AF65-F5344CB8AC3E}">
        <p14:creationId xmlns:p14="http://schemas.microsoft.com/office/powerpoint/2010/main" val="3771933747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533401" y="153988"/>
            <a:ext cx="5486400" cy="802223"/>
          </a:xfrm>
        </p:spPr>
        <p:txBody>
          <a:bodyPr anchor="b"/>
          <a:lstStyle/>
          <a:p>
            <a:pPr algn="ctr"/>
            <a:r>
              <a:rPr lang="en-US" altLang="en-US" sz="3200" dirty="0">
                <a:latin typeface="Comic Sans MS" panose="030F0702030302020204" pitchFamily="66" charset="0"/>
              </a:rPr>
              <a:t>2. Previous Work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940D85C-8342-4279-9323-015BF76F5D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1033663"/>
              </p:ext>
            </p:extLst>
          </p:nvPr>
        </p:nvGraphicFramePr>
        <p:xfrm>
          <a:off x="381000" y="1371600"/>
          <a:ext cx="7924800" cy="4952999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5334000">
                  <a:extLst>
                    <a:ext uri="{9D8B030D-6E8A-4147-A177-3AD203B41FA5}">
                      <a16:colId xmlns:a16="http://schemas.microsoft.com/office/drawing/2014/main" val="453446971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1153634603"/>
                    </a:ext>
                  </a:extLst>
                </a:gridCol>
              </a:tblGrid>
              <a:tr h="512979">
                <a:tc>
                  <a:txBody>
                    <a:bodyPr/>
                    <a:lstStyle/>
                    <a:p>
                      <a:r>
                        <a:rPr lang="en-US" dirty="0">
                          <a:latin typeface="Comic Sans MS" panose="030F0702030302020204" pitchFamily="66" charset="0"/>
                        </a:rPr>
                        <a:t>MSU detection systems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Limitations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5518185"/>
                  </a:ext>
                </a:extLst>
              </a:tr>
              <a:tr h="204006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Comic Sans MS"/>
                          <a:cs typeface="Comic Sans MS"/>
                          <a:sym typeface="Comic Sans MS"/>
                        </a:rPr>
                        <a:t>Linear reputation-based system.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sym typeface="Comic Sans MS"/>
                        </a:rPr>
                        <a:t>SUs send raw sensing information to Aggregator.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sym typeface="Comic Sans MS"/>
                        </a:rPr>
                        <a:t>If a SU agrees with aggregator, reputation increases by “1” or decreases by “1”.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kern="0" dirty="0">
                          <a:solidFill>
                            <a:srgbClr val="FF0000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Computation overhead is high for processing raw sensing information.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kern="0" dirty="0">
                          <a:solidFill>
                            <a:srgbClr val="FF0000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Linear reputation update mechanisms are not efficient enough.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0614648"/>
                  </a:ext>
                </a:extLst>
              </a:tr>
              <a:tr h="2399956">
                <a:tc>
                  <a:txBody>
                    <a:bodyPr/>
                    <a:lstStyle/>
                    <a:p>
                      <a:r>
                        <a:rPr lang="en-US" dirty="0">
                          <a:latin typeface="Comic Sans MS" panose="030F0702030302020204" pitchFamily="66" charset="0"/>
                        </a:rPr>
                        <a:t>Active transmission-based system.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kern="0" dirty="0">
                          <a:solidFill>
                            <a:srgbClr val="FF0000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PU emulated signals can be detected.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kern="0" dirty="0">
                          <a:solidFill>
                            <a:srgbClr val="FF0000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MSU will respond correctly to emulated signal.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7778389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8A7E712A-D59D-455D-890D-87516257EBE0}"/>
              </a:ext>
            </a:extLst>
          </p:cNvPr>
          <p:cNvSpPr txBox="1"/>
          <p:nvPr/>
        </p:nvSpPr>
        <p:spPr>
          <a:xfrm>
            <a:off x="553572" y="2900166"/>
            <a:ext cx="5105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R. Chen, J. -. Park and K. </a:t>
            </a:r>
            <a:r>
              <a:rPr lang="en-US" sz="1100" dirty="0" err="1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Bian</a:t>
            </a:r>
            <a:r>
              <a:rPr lang="en-US" sz="1100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, "Robust Distributed Spectrum Sensing in Cognitive Radio Networks," IEEE INFOCOM 2008.</a:t>
            </a:r>
            <a:endParaRPr lang="en-US" sz="1100" b="1" dirty="0">
              <a:solidFill>
                <a:schemeClr val="bg1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6028EE1-CCBC-4F82-ADFE-66E108630595}"/>
              </a:ext>
            </a:extLst>
          </p:cNvPr>
          <p:cNvSpPr txBox="1"/>
          <p:nvPr/>
        </p:nvSpPr>
        <p:spPr>
          <a:xfrm>
            <a:off x="381000" y="5615397"/>
            <a:ext cx="51054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T. Bansal, B. Chen, and P. Sinha, “</a:t>
            </a:r>
            <a:r>
              <a:rPr lang="en-US" sz="1100" dirty="0" err="1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Fastprobe</a:t>
            </a:r>
            <a:r>
              <a:rPr lang="en-US" sz="1100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: Malicious user detection in  cognitive  radio  networks  through  active  transmissions,”  </a:t>
            </a:r>
            <a:r>
              <a:rPr lang="en-US" sz="110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in IEEE INFOCOM </a:t>
            </a:r>
            <a:r>
              <a:rPr lang="en-US" sz="1100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2014.</a:t>
            </a:r>
            <a:endParaRPr lang="en-US" sz="1100" b="1" dirty="0">
              <a:solidFill>
                <a:schemeClr val="bg1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11D66706-E049-4B71-9EB0-DAD227BF987E}"/>
              </a:ext>
            </a:extLst>
          </p:cNvPr>
          <p:cNvGrpSpPr/>
          <p:nvPr/>
        </p:nvGrpSpPr>
        <p:grpSpPr>
          <a:xfrm>
            <a:off x="1219200" y="4338980"/>
            <a:ext cx="2095500" cy="1147420"/>
            <a:chOff x="6542103" y="96401"/>
            <a:chExt cx="2095500" cy="1147420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6DDF5A7E-53A3-4D07-89A8-AB83E9E63519}"/>
                </a:ext>
              </a:extLst>
            </p:cNvPr>
            <p:cNvSpPr/>
            <p:nvPr/>
          </p:nvSpPr>
          <p:spPr bwMode="auto">
            <a:xfrm>
              <a:off x="6542103" y="617040"/>
              <a:ext cx="381000" cy="381000"/>
            </a:xfrm>
            <a:prstGeom prst="ellipse">
              <a:avLst/>
            </a:prstGeom>
            <a:noFill/>
            <a:ln w="5715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4DDBC334-3630-4A7C-BF36-7D41DF06259D}"/>
                </a:ext>
              </a:extLst>
            </p:cNvPr>
            <p:cNvSpPr/>
            <p:nvPr/>
          </p:nvSpPr>
          <p:spPr bwMode="auto">
            <a:xfrm>
              <a:off x="8256603" y="617040"/>
              <a:ext cx="381000" cy="381000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buNone/>
                <a:tabLst/>
              </a:pPr>
              <a:endParaRPr kumimoji="0" lang="en-US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Arrow: Curved Down 14">
              <a:extLst>
                <a:ext uri="{FF2B5EF4-FFF2-40B4-BE49-F238E27FC236}">
                  <a16:creationId xmlns:a16="http://schemas.microsoft.com/office/drawing/2014/main" id="{A3FCC10D-D0D0-4582-8417-FE882B7184EB}"/>
                </a:ext>
              </a:extLst>
            </p:cNvPr>
            <p:cNvSpPr/>
            <p:nvPr/>
          </p:nvSpPr>
          <p:spPr bwMode="auto">
            <a:xfrm>
              <a:off x="6808803" y="344276"/>
              <a:ext cx="1600200" cy="272764"/>
            </a:xfrm>
            <a:prstGeom prst="curvedDownArrow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Arrow: Curved Down 15">
              <a:extLst>
                <a:ext uri="{FF2B5EF4-FFF2-40B4-BE49-F238E27FC236}">
                  <a16:creationId xmlns:a16="http://schemas.microsoft.com/office/drawing/2014/main" id="{DAB0B9EA-F451-4F8D-89E3-991C83A2F183}"/>
                </a:ext>
              </a:extLst>
            </p:cNvPr>
            <p:cNvSpPr/>
            <p:nvPr/>
          </p:nvSpPr>
          <p:spPr bwMode="auto">
            <a:xfrm rot="10640610">
              <a:off x="6823513" y="971057"/>
              <a:ext cx="1600200" cy="272764"/>
            </a:xfrm>
            <a:prstGeom prst="curvedDownArrow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ACA32538-AD72-45E1-87C8-8E9081A7BE29}"/>
                </a:ext>
              </a:extLst>
            </p:cNvPr>
            <p:cNvSpPr txBox="1"/>
            <p:nvPr/>
          </p:nvSpPr>
          <p:spPr>
            <a:xfrm>
              <a:off x="6849493" y="96401"/>
              <a:ext cx="142079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>
                  <a:solidFill>
                    <a:schemeClr val="tx1"/>
                  </a:solidFill>
                </a:rPr>
                <a:t>PU emulated signal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B23AC50F-597B-418A-A85F-386437D0FE1C}"/>
                </a:ext>
              </a:extLst>
            </p:cNvPr>
            <p:cNvSpPr txBox="1"/>
            <p:nvPr/>
          </p:nvSpPr>
          <p:spPr>
            <a:xfrm>
              <a:off x="7080634" y="923210"/>
              <a:ext cx="113496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>
                  <a:solidFill>
                    <a:schemeClr val="tx1"/>
                  </a:solidFill>
                </a:rPr>
                <a:t>Sensing result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87305578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35639" y="389953"/>
            <a:ext cx="8386762" cy="1048761"/>
          </a:xfrm>
        </p:spPr>
        <p:txBody>
          <a:bodyPr/>
          <a:lstStyle/>
          <a:p>
            <a:pPr algn="ctr"/>
            <a:r>
              <a:rPr lang="en-US" altLang="en-US" sz="3200" dirty="0">
                <a:latin typeface="Comic Sans MS" panose="030F0702030302020204" pitchFamily="66" charset="0"/>
              </a:rPr>
              <a:t>3. Majority Voting and Existing Models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316082D-70E1-4E93-8EF8-BA2E706DF94D}"/>
                  </a:ext>
                </a:extLst>
              </p:cNvPr>
              <p:cNvSpPr txBox="1"/>
              <p:nvPr/>
            </p:nvSpPr>
            <p:spPr>
              <a:xfrm>
                <a:off x="1095375" y="3677268"/>
                <a:ext cx="3171825" cy="1131656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b="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If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b>
                          <m:sSubPr>
                            <m:ctrlP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sSub>
                          <m:sSubPr>
                            <m:ctrlP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ȓ</m:t>
                            </m:r>
                          </m:e>
                          <m:sub>
                            <m: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sz="1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&gt; 0.5</a:t>
                </a:r>
              </a:p>
              <a:p>
                <a:r>
                  <a:rPr lang="en-US" sz="1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	Aggregator’s decision=1</a:t>
                </a:r>
              </a:p>
              <a:p>
                <a:r>
                  <a:rPr lang="en-US" sz="1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Else </a:t>
                </a:r>
              </a:p>
              <a:p>
                <a:r>
                  <a:rPr lang="en-US" sz="1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	Aggregator’s decision=0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316082D-70E1-4E93-8EF8-BA2E706DF9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5375" y="3677268"/>
                <a:ext cx="3171825" cy="1131656"/>
              </a:xfrm>
              <a:prstGeom prst="rect">
                <a:avLst/>
              </a:prstGeom>
              <a:blipFill>
                <a:blip r:embed="rId3"/>
                <a:stretch>
                  <a:fillRect l="-3059" t="-41799" b="-4762"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Arrow: Down 6">
            <a:extLst>
              <a:ext uri="{FF2B5EF4-FFF2-40B4-BE49-F238E27FC236}">
                <a16:creationId xmlns:a16="http://schemas.microsoft.com/office/drawing/2014/main" id="{85198041-043F-4179-96D1-460BCAD3605A}"/>
              </a:ext>
            </a:extLst>
          </p:cNvPr>
          <p:cNvSpPr/>
          <p:nvPr/>
        </p:nvSpPr>
        <p:spPr bwMode="auto">
          <a:xfrm rot="16200000">
            <a:off x="3709812" y="5002629"/>
            <a:ext cx="276860" cy="1448080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5D05553-685E-4D4C-A382-378BC393E32E}"/>
              </a:ext>
            </a:extLst>
          </p:cNvPr>
          <p:cNvSpPr txBox="1"/>
          <p:nvPr/>
        </p:nvSpPr>
        <p:spPr>
          <a:xfrm>
            <a:off x="4633187" y="5357336"/>
            <a:ext cx="38844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Update reputation of SUs and  MSUs using Reputation Update Function (RUF)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8252807-9B6A-4A90-AFFE-913A859E794D}"/>
              </a:ext>
            </a:extLst>
          </p:cNvPr>
          <p:cNvSpPr txBox="1"/>
          <p:nvPr/>
        </p:nvSpPr>
        <p:spPr>
          <a:xfrm>
            <a:off x="762000" y="5434280"/>
            <a:ext cx="2267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Aggregator makes decision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346E4F5A-5BCF-4D02-BBE8-D116CEB4686C}"/>
                  </a:ext>
                </a:extLst>
              </p:cNvPr>
              <p:cNvSpPr txBox="1"/>
              <p:nvPr/>
            </p:nvSpPr>
            <p:spPr>
              <a:xfrm>
                <a:off x="5410200" y="2033483"/>
                <a:ext cx="2089145" cy="7872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ȓ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num>
                        <m:den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∑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346E4F5A-5BCF-4D02-BBE8-D116CEB468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2033483"/>
                <a:ext cx="2089145" cy="78726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>
            <a:extLst>
              <a:ext uri="{FF2B5EF4-FFF2-40B4-BE49-F238E27FC236}">
                <a16:creationId xmlns:a16="http://schemas.microsoft.com/office/drawing/2014/main" id="{F737294A-0196-4CED-83E3-DA967C62A852}"/>
              </a:ext>
            </a:extLst>
          </p:cNvPr>
          <p:cNvSpPr txBox="1"/>
          <p:nvPr/>
        </p:nvSpPr>
        <p:spPr>
          <a:xfrm>
            <a:off x="5181600" y="3917471"/>
            <a:ext cx="3114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Initial reputation=1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4E759A9-8DCC-482D-AD98-82CCFB58ABD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8637" y="1829667"/>
            <a:ext cx="3580101" cy="152985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F8D5C502-02CA-478F-95DB-257F2399AF65}"/>
                  </a:ext>
                </a:extLst>
              </p:cNvPr>
              <p:cNvSpPr txBox="1"/>
              <p:nvPr/>
            </p:nvSpPr>
            <p:spPr>
              <a:xfrm>
                <a:off x="5057431" y="2846938"/>
                <a:ext cx="311467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ȓ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normalized reputation</a:t>
                </a: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F8D5C502-02CA-478F-95DB-257F2399AF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7431" y="2846938"/>
                <a:ext cx="3114676" cy="369332"/>
              </a:xfrm>
              <a:prstGeom prst="rect">
                <a:avLst/>
              </a:prstGeom>
              <a:blipFill>
                <a:blip r:embed="rId6"/>
                <a:stretch>
                  <a:fillRect t="-6557" b="-262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41520074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35639" y="389953"/>
            <a:ext cx="8386762" cy="1048761"/>
          </a:xfrm>
        </p:spPr>
        <p:txBody>
          <a:bodyPr/>
          <a:lstStyle/>
          <a:p>
            <a:pPr algn="ctr"/>
            <a:r>
              <a:rPr lang="en-US" altLang="en-US" sz="3200" dirty="0">
                <a:latin typeface="Comic Sans MS" panose="030F0702030302020204" pitchFamily="66" charset="0"/>
              </a:rPr>
              <a:t>Majority Voting and Existing Models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28A3DC0-3A60-489E-BF19-5D6E174305CB}"/>
              </a:ext>
            </a:extLst>
          </p:cNvPr>
          <p:cNvSpPr/>
          <p:nvPr/>
        </p:nvSpPr>
        <p:spPr bwMode="auto">
          <a:xfrm>
            <a:off x="5726510" y="4514239"/>
            <a:ext cx="2004156" cy="531614"/>
          </a:xfrm>
          <a:prstGeom prst="rect">
            <a:avLst/>
          </a:prstGeom>
          <a:noFill/>
          <a:ln w="38100" cap="flat" cmpd="sng" algn="ctr">
            <a:solidFill>
              <a:schemeClr val="bg1">
                <a:lumMod val="50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9D677BF6-8DD8-420F-911C-49C86BA0EC75}"/>
                  </a:ext>
                </a:extLst>
              </p:cNvPr>
              <p:cNvSpPr txBox="1"/>
              <p:nvPr/>
            </p:nvSpPr>
            <p:spPr>
              <a:xfrm>
                <a:off x="565775" y="2133600"/>
                <a:ext cx="4909139" cy="31239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u="sng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Linear RUF: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𝑛𝑒𝑤</m:t>
                              </m:r>
                            </m:sub>
                          </m:sSub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d>
                            <m:dPr>
                              <m:ctrlP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𝜇</m:t>
                              </m:r>
                            </m:e>
                          </m:d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𝑜𝑙𝑑</m:t>
                          </m:r>
                        </m:sub>
                      </m:sSub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US" sz="1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= priority of previous reputation</a:t>
                </a:r>
              </a:p>
              <a:p>
                <a:endParaRPr lang="en-US" sz="16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  <a:p>
                <a:endParaRPr lang="en-US" sz="9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  <a:p>
                <a:r>
                  <a:rPr lang="en-US" u="sng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Multiplicative RUF: *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𝑛𝑒𝑤</m:t>
                              </m:r>
                            </m:sub>
                          </m:sSub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𝑜𝑙𝑑</m:t>
                          </m:r>
                        </m:sub>
                      </m:sSub>
                      <m:func>
                        <m:funcPr>
                          <m:ctrlP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exp</m:t>
                          </m:r>
                        </m:fName>
                        <m:e>
                          <m:d>
                            <m:dPr>
                              <m:ctrlP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𝜂</m:t>
                              </m:r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US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𝜂</m:t>
                    </m:r>
                  </m:oMath>
                </a14:m>
                <a:r>
                  <a:rPr lang="en-US" sz="1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= learning rate: [0, 1]</a:t>
                </a:r>
              </a:p>
              <a:p>
                <a:endParaRPr lang="en-US" sz="16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  <a:p>
                <a:endParaRPr lang="en-US" sz="16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  <a:p>
                <a:r>
                  <a:rPr lang="en-US" u="sng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Multiplicative RUF with sliding window: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𝑛𝑒𝑤</m:t>
                              </m:r>
                            </m:sub>
                          </m:sSub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𝑜𝑙𝑑</m:t>
                          </m:r>
                        </m:sub>
                      </m:sSub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exp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𝜂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𝑐𝑢𝑟𝑟𝑒𝑛𝑡</m:t>
                          </m:r>
                        </m:sub>
                      </m:sSub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𝜂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𝑙𝑎𝑠𝑡</m:t>
                          </m:r>
                        </m:sub>
                      </m:sSub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9D677BF6-8DD8-420F-911C-49C86BA0EC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775" y="2133600"/>
                <a:ext cx="4909139" cy="3123932"/>
              </a:xfrm>
              <a:prstGeom prst="rect">
                <a:avLst/>
              </a:prstGeom>
              <a:blipFill>
                <a:blip r:embed="rId3"/>
                <a:stretch>
                  <a:fillRect l="-1118" t="-781" b="-7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1D3CACA8-DAE4-4E22-A143-0A91F0A3347C}"/>
                  </a:ext>
                </a:extLst>
              </p:cNvPr>
              <p:cNvSpPr/>
              <p:nvPr/>
            </p:nvSpPr>
            <p:spPr>
              <a:xfrm>
                <a:off x="4791427" y="2246719"/>
                <a:ext cx="4074675" cy="1077218"/>
              </a:xfrm>
              <a:prstGeom prst="rect">
                <a:avLst/>
              </a:prstGeom>
              <a:ln w="28575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 lvl="1"/>
                <a:r>
                  <a:rPr lang="en-US" sz="1600" dirty="0">
                    <a:solidFill>
                      <a:schemeClr val="tx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If SU’s result = aggregator’s result</a:t>
                </a:r>
              </a:p>
              <a:p>
                <a:pPr lvl="1"/>
                <a:r>
                  <a:rPr lang="en-US" sz="1600" dirty="0">
                    <a:solidFill>
                      <a:schemeClr val="tx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	</a:t>
                </a:r>
                <a14:m>
                  <m:oMath xmlns:m="http://schemas.openxmlformats.org/officeDocument/2006/math">
                    <m:r>
                      <a:rPr lang="en-US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omic Sans MS"/>
                        <a:cs typeface="Comic Sans MS"/>
                        <a:sym typeface="Comic Sans MS"/>
                      </a:rPr>
                      <m:t>𝑥</m:t>
                    </m:r>
                    <m:r>
                      <a:rPr lang="en-US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omic Sans MS"/>
                        <a:cs typeface="Comic Sans MS"/>
                        <a:sym typeface="Comic Sans MS"/>
                      </a:rPr>
                      <m:t>=1</m:t>
                    </m:r>
                  </m:oMath>
                </a14:m>
                <a:endParaRPr lang="en-US" sz="1600" dirty="0">
                  <a:solidFill>
                    <a:schemeClr val="tx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  <a:p>
                <a:pPr lvl="1"/>
                <a:r>
                  <a:rPr lang="en-US" sz="1600" dirty="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/>
                    <a:cs typeface="Comic Sans MS"/>
                    <a:sym typeface="Comic Sans MS"/>
                  </a:rPr>
                  <a:t>Else</a:t>
                </a:r>
              </a:p>
              <a:p>
                <a:pPr lvl="1"/>
                <a:r>
                  <a:rPr lang="en-US" sz="1600" dirty="0">
                    <a:solidFill>
                      <a:schemeClr val="tx1"/>
                    </a:solidFill>
                    <a:ea typeface="Comic Sans MS"/>
                    <a:cs typeface="Comic Sans MS"/>
                    <a:sym typeface="Comic Sans MS"/>
                  </a:rPr>
                  <a:t>	</a:t>
                </a:r>
                <a14:m>
                  <m:oMath xmlns:m="http://schemas.openxmlformats.org/officeDocument/2006/math">
                    <m:r>
                      <a:rPr lang="en-US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omic Sans MS"/>
                        <a:cs typeface="Comic Sans MS"/>
                        <a:sym typeface="Comic Sans MS"/>
                      </a:rPr>
                      <m:t>𝑥</m:t>
                    </m:r>
                    <m:r>
                      <a:rPr lang="en-US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omic Sans MS"/>
                        <a:cs typeface="Comic Sans MS"/>
                        <a:sym typeface="Comic Sans MS"/>
                      </a:rPr>
                      <m:t>=−1</m:t>
                    </m:r>
                  </m:oMath>
                </a14:m>
                <a:r>
                  <a:rPr lang="en-US" sz="1600" dirty="0">
                    <a:solidFill>
                      <a:schemeClr val="tx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 </a:t>
                </a:r>
                <a:r>
                  <a:rPr lang="en-US" sz="1600" dirty="0">
                    <a:solidFill>
                      <a:schemeClr val="bg1">
                        <a:lumMod val="50000"/>
                      </a:schemeClr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(or 0, no decrease)</a:t>
                </a:r>
              </a:p>
            </p:txBody>
          </p:sp>
        </mc:Choice>
        <mc:Fallback xmlns="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1D3CACA8-DAE4-4E22-A143-0A91F0A3347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1427" y="2246719"/>
                <a:ext cx="4074675" cy="1077218"/>
              </a:xfrm>
              <a:prstGeom prst="rect">
                <a:avLst/>
              </a:prstGeom>
              <a:blipFill>
                <a:blip r:embed="rId4"/>
                <a:stretch>
                  <a:fillRect b="-5525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8" name="Table 27">
            <a:extLst>
              <a:ext uri="{FF2B5EF4-FFF2-40B4-BE49-F238E27FC236}">
                <a16:creationId xmlns:a16="http://schemas.microsoft.com/office/drawing/2014/main" id="{492C5CA1-A135-4004-8FA3-532603792B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7320390"/>
              </p:ext>
            </p:extLst>
          </p:nvPr>
        </p:nvGraphicFramePr>
        <p:xfrm>
          <a:off x="5318886" y="4637789"/>
          <a:ext cx="2819404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2772">
                  <a:extLst>
                    <a:ext uri="{9D8B030D-6E8A-4147-A177-3AD203B41FA5}">
                      <a16:colId xmlns:a16="http://schemas.microsoft.com/office/drawing/2014/main" val="4055793104"/>
                    </a:ext>
                  </a:extLst>
                </a:gridCol>
                <a:gridCol w="402772">
                  <a:extLst>
                    <a:ext uri="{9D8B030D-6E8A-4147-A177-3AD203B41FA5}">
                      <a16:colId xmlns:a16="http://schemas.microsoft.com/office/drawing/2014/main" val="2973565579"/>
                    </a:ext>
                  </a:extLst>
                </a:gridCol>
                <a:gridCol w="402772">
                  <a:extLst>
                    <a:ext uri="{9D8B030D-6E8A-4147-A177-3AD203B41FA5}">
                      <a16:colId xmlns:a16="http://schemas.microsoft.com/office/drawing/2014/main" val="2295808269"/>
                    </a:ext>
                  </a:extLst>
                </a:gridCol>
                <a:gridCol w="402772">
                  <a:extLst>
                    <a:ext uri="{9D8B030D-6E8A-4147-A177-3AD203B41FA5}">
                      <a16:colId xmlns:a16="http://schemas.microsoft.com/office/drawing/2014/main" val="2242616671"/>
                    </a:ext>
                  </a:extLst>
                </a:gridCol>
                <a:gridCol w="402772">
                  <a:extLst>
                    <a:ext uri="{9D8B030D-6E8A-4147-A177-3AD203B41FA5}">
                      <a16:colId xmlns:a16="http://schemas.microsoft.com/office/drawing/2014/main" val="791731878"/>
                    </a:ext>
                  </a:extLst>
                </a:gridCol>
                <a:gridCol w="402772">
                  <a:extLst>
                    <a:ext uri="{9D8B030D-6E8A-4147-A177-3AD203B41FA5}">
                      <a16:colId xmlns:a16="http://schemas.microsoft.com/office/drawing/2014/main" val="3888425474"/>
                    </a:ext>
                  </a:extLst>
                </a:gridCol>
                <a:gridCol w="402772">
                  <a:extLst>
                    <a:ext uri="{9D8B030D-6E8A-4147-A177-3AD203B41FA5}">
                      <a16:colId xmlns:a16="http://schemas.microsoft.com/office/drawing/2014/main" val="4524462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3754365"/>
                  </a:ext>
                </a:extLst>
              </a:tr>
            </a:tbl>
          </a:graphicData>
        </a:graphic>
      </p:graphicFrame>
      <p:sp>
        <p:nvSpPr>
          <p:cNvPr id="31" name="Rectangle 30">
            <a:extLst>
              <a:ext uri="{FF2B5EF4-FFF2-40B4-BE49-F238E27FC236}">
                <a16:creationId xmlns:a16="http://schemas.microsoft.com/office/drawing/2014/main" id="{C784DEAD-E849-4E59-870F-74B6EFD83574}"/>
              </a:ext>
            </a:extLst>
          </p:cNvPr>
          <p:cNvSpPr/>
          <p:nvPr/>
        </p:nvSpPr>
        <p:spPr bwMode="auto">
          <a:xfrm>
            <a:off x="6134120" y="4546173"/>
            <a:ext cx="2004156" cy="531614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08F0CB3-FC55-4937-A6D6-5FFC552DB4D5}"/>
              </a:ext>
            </a:extLst>
          </p:cNvPr>
          <p:cNvSpPr txBox="1"/>
          <p:nvPr/>
        </p:nvSpPr>
        <p:spPr>
          <a:xfrm>
            <a:off x="6591319" y="5098801"/>
            <a:ext cx="137159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Sliding window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A219C0C6-815A-4066-AE45-10131E1245D6}"/>
                  </a:ext>
                </a:extLst>
              </p:cNvPr>
              <p:cNvSpPr txBox="1"/>
              <p:nvPr/>
            </p:nvSpPr>
            <p:spPr>
              <a:xfrm>
                <a:off x="4953000" y="5000094"/>
                <a:ext cx="77712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𝑙𝑎𝑠𝑡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A219C0C6-815A-4066-AE45-10131E1245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5000094"/>
                <a:ext cx="777124" cy="369332"/>
              </a:xfrm>
              <a:prstGeom prst="rect">
                <a:avLst/>
              </a:prstGeom>
              <a:blipFill>
                <a:blip r:embed="rId5"/>
                <a:stretch>
                  <a:fillRect b="-16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DFE579A7-C3D6-49D9-ACFB-B555CA528D45}"/>
                  </a:ext>
                </a:extLst>
              </p:cNvPr>
              <p:cNvSpPr txBox="1"/>
              <p:nvPr/>
            </p:nvSpPr>
            <p:spPr>
              <a:xfrm>
                <a:off x="8138276" y="5077787"/>
                <a:ext cx="77712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𝑐𝑢𝑟𝑟𝑒𝑛𝑡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DFE579A7-C3D6-49D9-ACFB-B555CA528D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38276" y="5077787"/>
                <a:ext cx="777124" cy="369332"/>
              </a:xfrm>
              <a:prstGeom prst="rect">
                <a:avLst/>
              </a:prstGeom>
              <a:blipFill>
                <a:blip r:embed="rId6"/>
                <a:stretch>
                  <a:fillRect r="-171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337" name="Straight Arrow Connector 14336">
            <a:extLst>
              <a:ext uri="{FF2B5EF4-FFF2-40B4-BE49-F238E27FC236}">
                <a16:creationId xmlns:a16="http://schemas.microsoft.com/office/drawing/2014/main" id="{D7E948F4-A772-46F1-8559-DEBE065247C7}"/>
              </a:ext>
            </a:extLst>
          </p:cNvPr>
          <p:cNvCxnSpPr>
            <a:cxnSpLocks/>
          </p:cNvCxnSpPr>
          <p:nvPr/>
        </p:nvCxnSpPr>
        <p:spPr bwMode="auto">
          <a:xfrm flipV="1">
            <a:off x="5431890" y="4895434"/>
            <a:ext cx="464387" cy="25406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340" name="Straight Arrow Connector 14339">
            <a:extLst>
              <a:ext uri="{FF2B5EF4-FFF2-40B4-BE49-F238E27FC236}">
                <a16:creationId xmlns:a16="http://schemas.microsoft.com/office/drawing/2014/main" id="{A4FC7933-DA59-4A78-A141-8BE580ED98AD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7951843" y="4921199"/>
            <a:ext cx="372866" cy="20253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6B6F5CE7-12E7-4349-947B-4B5AFC4314A1}"/>
              </a:ext>
            </a:extLst>
          </p:cNvPr>
          <p:cNvSpPr txBox="1"/>
          <p:nvPr/>
        </p:nvSpPr>
        <p:spPr>
          <a:xfrm>
            <a:off x="927565" y="6019800"/>
            <a:ext cx="720118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*Arora, Sanjeev, </a:t>
            </a:r>
            <a:r>
              <a:rPr lang="en-US" sz="1100" dirty="0" err="1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Elad</a:t>
            </a:r>
            <a:r>
              <a:rPr lang="en-US" sz="1100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sz="1100" dirty="0" err="1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Hazan</a:t>
            </a:r>
            <a:r>
              <a:rPr lang="en-US" sz="1100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, and </a:t>
            </a:r>
            <a:r>
              <a:rPr lang="en-US" sz="1100" dirty="0" err="1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Satyen</a:t>
            </a:r>
            <a:r>
              <a:rPr lang="en-US" sz="1100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 Kale. "The multiplicative weights update method: a meta-algorithm and applications." Theory of Computing 8.1 (2012)</a:t>
            </a:r>
          </a:p>
        </p:txBody>
      </p:sp>
    </p:spTree>
    <p:extLst>
      <p:ext uri="{BB962C8B-B14F-4D97-AF65-F5344CB8AC3E}">
        <p14:creationId xmlns:p14="http://schemas.microsoft.com/office/powerpoint/2010/main" val="2355231399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65217" y="526394"/>
            <a:ext cx="8920162" cy="1042469"/>
          </a:xfrm>
        </p:spPr>
        <p:txBody>
          <a:bodyPr/>
          <a:lstStyle/>
          <a:p>
            <a:pPr algn="ctr"/>
            <a:r>
              <a:rPr lang="en-US" altLang="en-US" sz="3200" dirty="0">
                <a:latin typeface="Comic Sans MS" panose="030F0702030302020204" pitchFamily="66" charset="0"/>
              </a:rPr>
              <a:t>4. Weighted Majority Voting with Confidence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24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93293" y="2163981"/>
                <a:ext cx="3692490" cy="928529"/>
              </a:xfrm>
            </p:spPr>
            <p:txBody>
              <a:bodyPr/>
              <a:lstStyle/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omic Sans MS"/>
                            <a:cs typeface="Comic Sans MS"/>
                            <a:sym typeface="Comic Sans MS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omic Sans MS"/>
                            <a:cs typeface="Comic Sans MS"/>
                            <a:sym typeface="Comic Sans MS"/>
                          </a:rPr>
                          <m:t>𝜌</m:t>
                        </m:r>
                      </m:e>
                      <m:sub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omic Sans MS"/>
                            <a:cs typeface="Comic Sans MS"/>
                            <a:sym typeface="Comic Sans MS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sz="1600" b="0" dirty="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/>
                    <a:cs typeface="Comic Sans MS"/>
                    <a:sym typeface="Comic Sans MS"/>
                  </a:rPr>
                  <a:t> = </a:t>
                </a:r>
                <a:r>
                  <a:rPr lang="en-US" sz="1400" b="0" dirty="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/>
                    <a:cs typeface="Comic Sans MS"/>
                    <a:sym typeface="Comic Sans MS"/>
                  </a:rPr>
                  <a:t>Normalized confidence</a:t>
                </a:r>
                <a:endParaRPr lang="en-US" sz="1400" b="0" dirty="0">
                  <a:solidFill>
                    <a:schemeClr val="tx1"/>
                  </a:solidFill>
                  <a:latin typeface="Cambria Math" panose="02040503050406030204" pitchFamily="18" charset="0"/>
                  <a:ea typeface="Comic Sans MS"/>
                  <a:cs typeface="Comic Sans MS"/>
                  <a:sym typeface="Comic Sans MS"/>
                </a:endParaRP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omic Sans MS"/>
                            <a:cs typeface="Comic Sans MS"/>
                            <a:sym typeface="Comic Sans MS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omic Sans MS"/>
                            <a:cs typeface="Comic Sans MS"/>
                            <a:sym typeface="Comic Sans MS"/>
                          </a:rPr>
                          <m:t>𝑟</m:t>
                        </m:r>
                      </m:e>
                      <m:sub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omic Sans MS"/>
                            <a:cs typeface="Comic Sans MS"/>
                            <a:sym typeface="Comic Sans MS"/>
                          </a:rPr>
                          <m:t>𝑛𝑒𝑤</m:t>
                        </m:r>
                      </m:sub>
                    </m:sSub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omic Sans MS"/>
                        <a:cs typeface="Comic Sans MS"/>
                        <a:sym typeface="Comic Sans MS"/>
                      </a:rPr>
                      <m:t>=</m:t>
                    </m:r>
                    <m:sSub>
                      <m:sSubPr>
                        <m:ctrlP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omic Sans MS"/>
                            <a:cs typeface="Comic Sans MS"/>
                            <a:sym typeface="Comic Sans MS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omic Sans MS"/>
                            <a:cs typeface="Comic Sans MS"/>
                            <a:sym typeface="Comic Sans MS"/>
                          </a:rPr>
                          <m:t>𝑟</m:t>
                        </m:r>
                      </m:e>
                      <m:sub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omic Sans MS"/>
                            <a:cs typeface="Comic Sans MS"/>
                            <a:sym typeface="Comic Sans MS"/>
                          </a:rPr>
                          <m:t>𝑜𝑙𝑑</m:t>
                        </m:r>
                      </m:sub>
                    </m:sSub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omic Sans MS"/>
                        <a:cs typeface="Comic Sans MS"/>
                        <a:sym typeface="Comic Sans MS"/>
                      </a:rPr>
                      <m:t>×</m:t>
                    </m:r>
                    <m:func>
                      <m:funcPr>
                        <m:ctrlP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omic Sans MS"/>
                            <a:cs typeface="Comic Sans MS"/>
                            <a:sym typeface="Comic Sans MS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6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omic Sans MS"/>
                            <a:cs typeface="Comic Sans MS"/>
                            <a:sym typeface="Comic Sans MS"/>
                          </a:rPr>
                          <m:t>exp</m:t>
                        </m:r>
                      </m:fName>
                      <m:e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omic Sans MS"/>
                            <a:cs typeface="Comic Sans MS"/>
                            <a:sym typeface="Comic Sans MS"/>
                          </a:rPr>
                          <m:t>(</m:t>
                        </m:r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omic Sans MS"/>
                            <a:cs typeface="Comic Sans MS"/>
                            <a:sym typeface="Comic Sans MS"/>
                          </a:rPr>
                          <m:t>𝑥</m:t>
                        </m:r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omic Sans MS"/>
                            <a:cs typeface="Comic Sans MS"/>
                            <a:sym typeface="Comic Sans MS"/>
                          </a:rPr>
                          <m:t> </m:t>
                        </m:r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omic Sans MS"/>
                            <a:cs typeface="Comic Sans MS"/>
                            <a:sym typeface="Comic Sans MS"/>
                          </a:rPr>
                          <m:t>𝜂</m:t>
                        </m:r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omic Sans MS"/>
                            <a:cs typeface="Comic Sans MS"/>
                            <a:sym typeface="Comic Sans MS"/>
                          </a:rPr>
                          <m:t> </m:t>
                        </m:r>
                        <m:sSub>
                          <m:sSubPr>
                            <m:ctrlP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omic Sans MS"/>
                                <a:cs typeface="Comic Sans MS"/>
                                <a:sym typeface="Comic Sans MS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omic Sans MS"/>
                                <a:cs typeface="Comic Sans MS"/>
                                <a:sym typeface="Comic Sans MS"/>
                              </a:rPr>
                              <m:t>𝜌</m:t>
                            </m:r>
                          </m:e>
                          <m:sub>
                            <m: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omic Sans MS"/>
                                <a:cs typeface="Comic Sans MS"/>
                                <a:sym typeface="Comic Sans MS"/>
                              </a:rPr>
                              <m:t>𝑡</m:t>
                            </m:r>
                          </m:sub>
                        </m:sSub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omic Sans MS"/>
                            <a:cs typeface="Comic Sans MS"/>
                            <a:sym typeface="Comic Sans MS"/>
                          </a:rPr>
                          <m:t>)</m:t>
                        </m:r>
                      </m:e>
                    </m:func>
                  </m:oMath>
                </a14:m>
                <a:endParaRPr lang="en-US" sz="1400" dirty="0">
                  <a:solidFill>
                    <a:schemeClr val="tx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</mc:Choice>
        <mc:Fallback xmlns="">
          <p:sp>
            <p:nvSpPr>
              <p:cNvPr id="1024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93293" y="2163981"/>
                <a:ext cx="3692490" cy="928529"/>
              </a:xfrm>
              <a:blipFill>
                <a:blip r:embed="rId3"/>
                <a:stretch>
                  <a:fillRect t="-65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oup 7">
            <a:extLst>
              <a:ext uri="{FF2B5EF4-FFF2-40B4-BE49-F238E27FC236}">
                <a16:creationId xmlns:a16="http://schemas.microsoft.com/office/drawing/2014/main" id="{5E882398-74D0-4955-AE9E-B4C759139640}"/>
              </a:ext>
            </a:extLst>
          </p:cNvPr>
          <p:cNvGrpSpPr/>
          <p:nvPr/>
        </p:nvGrpSpPr>
        <p:grpSpPr>
          <a:xfrm>
            <a:off x="1518243" y="2797845"/>
            <a:ext cx="1839543" cy="617871"/>
            <a:chOff x="903657" y="3038337"/>
            <a:chExt cx="2912616" cy="940122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925356EB-70F8-4876-A509-C55C76FDF1C5}"/>
                </a:ext>
              </a:extLst>
            </p:cNvPr>
            <p:cNvGrpSpPr/>
            <p:nvPr/>
          </p:nvGrpSpPr>
          <p:grpSpPr>
            <a:xfrm>
              <a:off x="903657" y="3223003"/>
              <a:ext cx="2895600" cy="755456"/>
              <a:chOff x="903657" y="3223003"/>
              <a:chExt cx="2895600" cy="755456"/>
            </a:xfrm>
          </p:grpSpPr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2798487E-E28A-44B7-BA3D-CBF8CE624050}"/>
                  </a:ext>
                </a:extLst>
              </p:cNvPr>
              <p:cNvSpPr/>
              <p:nvPr/>
            </p:nvSpPr>
            <p:spPr bwMode="auto">
              <a:xfrm>
                <a:off x="903657" y="3223003"/>
                <a:ext cx="1524000" cy="295336"/>
              </a:xfrm>
              <a:prstGeom prst="rect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572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charset="0"/>
                  <a:buNone/>
                  <a:tabLst/>
                </a:pPr>
                <a:r>
                  <a:rPr kumimoji="0" lang="en-US" sz="800" b="0" i="0" u="none" strike="noStrike" cap="none" normalizeH="0" baseline="0" dirty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charset="0"/>
                  </a:rPr>
                  <a:t>Minority: 30</a:t>
                </a:r>
              </a:p>
            </p:txBody>
          </p: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A7F40C0C-1D27-4AA5-8EA3-CA8879374A71}"/>
                  </a:ext>
                </a:extLst>
              </p:cNvPr>
              <p:cNvSpPr/>
              <p:nvPr/>
            </p:nvSpPr>
            <p:spPr bwMode="auto">
              <a:xfrm>
                <a:off x="903657" y="3663398"/>
                <a:ext cx="2895600" cy="315061"/>
              </a:xfrm>
              <a:prstGeom prst="rect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572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charset="0"/>
                  <a:buNone/>
                  <a:tabLst/>
                </a:pPr>
                <a:r>
                  <a:rPr kumimoji="0" lang="en-US" sz="800" b="0" i="0" u="none" strike="noStrike" cap="none" normalizeH="0" baseline="0" dirty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charset="0"/>
                  </a:rPr>
                  <a:t>Majority: 70</a:t>
                </a:r>
              </a:p>
            </p:txBody>
          </p:sp>
          <p:cxnSp>
            <p:nvCxnSpPr>
              <p:cNvPr id="39" name="Straight Arrow Connector 38">
                <a:extLst>
                  <a:ext uri="{FF2B5EF4-FFF2-40B4-BE49-F238E27FC236}">
                    <a16:creationId xmlns:a16="http://schemas.microsoft.com/office/drawing/2014/main" id="{9AE3F8D4-0677-49BB-8A03-91B4AE3A4803}"/>
                  </a:ext>
                </a:extLst>
              </p:cNvPr>
              <p:cNvCxnSpPr>
                <a:cxnSpLocks/>
                <a:stCxn id="35" idx="3"/>
              </p:cNvCxnSpPr>
              <p:nvPr/>
            </p:nvCxnSpPr>
            <p:spPr bwMode="auto">
              <a:xfrm>
                <a:off x="2427657" y="3370671"/>
                <a:ext cx="1371600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</p:grp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626CF221-2A3B-4D26-99AC-F51174120B7D}"/>
                </a:ext>
              </a:extLst>
            </p:cNvPr>
            <p:cNvSpPr txBox="1"/>
            <p:nvPr/>
          </p:nvSpPr>
          <p:spPr>
            <a:xfrm>
              <a:off x="2489061" y="3038337"/>
              <a:ext cx="1327212" cy="6845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solidFill>
                    <a:schemeClr val="tx1"/>
                  </a:solidFill>
                </a:rPr>
                <a:t>confidence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BEFBF0F1-0642-42BF-8C07-53B611343B6A}"/>
                  </a:ext>
                </a:extLst>
              </p:cNvPr>
              <p:cNvSpPr txBox="1"/>
              <p:nvPr/>
            </p:nvSpPr>
            <p:spPr>
              <a:xfrm>
                <a:off x="980983" y="3535698"/>
                <a:ext cx="2534826" cy="4165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1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n-US" sz="11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sz="11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1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|70−30|</m:t>
                          </m:r>
                        </m:num>
                        <m:den>
                          <m:r>
                            <a:rPr lang="en-US" sz="11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70+30</m:t>
                          </m:r>
                        </m:den>
                      </m:f>
                      <m:r>
                        <a:rPr lang="en-US" sz="11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=0.4</m:t>
                      </m:r>
                    </m:oMath>
                  </m:oMathPara>
                </a14:m>
                <a:endParaRPr lang="en-US" sz="11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BEFBF0F1-0642-42BF-8C07-53B611343B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0983" y="3535698"/>
                <a:ext cx="2534826" cy="41658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TextBox 48">
            <a:extLst>
              <a:ext uri="{FF2B5EF4-FFF2-40B4-BE49-F238E27FC236}">
                <a16:creationId xmlns:a16="http://schemas.microsoft.com/office/drawing/2014/main" id="{DB02D342-36BA-40BD-96C2-6E1AE30DE8E2}"/>
              </a:ext>
            </a:extLst>
          </p:cNvPr>
          <p:cNvSpPr txBox="1"/>
          <p:nvPr/>
        </p:nvSpPr>
        <p:spPr>
          <a:xfrm>
            <a:off x="853038" y="1797705"/>
            <a:ext cx="32667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C00000"/>
                </a:solidFill>
                <a:latin typeface="Comic Sans MS" panose="030F0702030302020204" pitchFamily="66" charset="0"/>
              </a:rPr>
              <a:t>Adaptive Multiplicative RUF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8AC41FE2-02FA-408D-B86F-2558B5D6A8C8}"/>
                  </a:ext>
                </a:extLst>
              </p:cNvPr>
              <p:cNvSpPr/>
              <p:nvPr/>
            </p:nvSpPr>
            <p:spPr>
              <a:xfrm>
                <a:off x="5638800" y="1613317"/>
                <a:ext cx="1100301" cy="3629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omic Sans MS"/>
                          <a:cs typeface="Comic Sans MS"/>
                          <a:sym typeface="Comic Sans MS"/>
                        </a:rPr>
                        <m:t>𝜂</m:t>
                      </m:r>
                      <m:r>
                        <a:rPr lang="en-US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omic Sans MS"/>
                          <a:cs typeface="Comic Sans MS"/>
                          <a:sym typeface="Comic Sans MS"/>
                        </a:rPr>
                        <m:t>=0.01</m:t>
                      </m:r>
                    </m:oMath>
                  </m:oMathPara>
                </a14:m>
                <a:endParaRPr lang="en-US" sz="14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8AC41FE2-02FA-408D-B86F-2558B5D6A8C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1613317"/>
                <a:ext cx="1100301" cy="362984"/>
              </a:xfrm>
              <a:prstGeom prst="rect">
                <a:avLst/>
              </a:prstGeom>
              <a:blipFill>
                <a:blip r:embed="rId5"/>
                <a:stretch>
                  <a:fillRect b="-101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6" name="TextBox 115">
            <a:extLst>
              <a:ext uri="{FF2B5EF4-FFF2-40B4-BE49-F238E27FC236}">
                <a16:creationId xmlns:a16="http://schemas.microsoft.com/office/drawing/2014/main" id="{14949A14-084F-4EDE-9F43-001167110777}"/>
              </a:ext>
            </a:extLst>
          </p:cNvPr>
          <p:cNvSpPr txBox="1"/>
          <p:nvPr/>
        </p:nvSpPr>
        <p:spPr>
          <a:xfrm>
            <a:off x="5410200" y="3613733"/>
            <a:ext cx="22390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Comic Sans MS" panose="030F0702030302020204" pitchFamily="66" charset="0"/>
              </a:rPr>
              <a:t>Without confidence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6CDCA68-134E-4B76-9AA3-05E6C3905C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1613981"/>
              </p:ext>
            </p:extLst>
          </p:nvPr>
        </p:nvGraphicFramePr>
        <p:xfrm>
          <a:off x="5010365" y="2019357"/>
          <a:ext cx="3001008" cy="155697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00168">
                  <a:extLst>
                    <a:ext uri="{9D8B030D-6E8A-4147-A177-3AD203B41FA5}">
                      <a16:colId xmlns:a16="http://schemas.microsoft.com/office/drawing/2014/main" val="1577195041"/>
                    </a:ext>
                  </a:extLst>
                </a:gridCol>
                <a:gridCol w="500168">
                  <a:extLst>
                    <a:ext uri="{9D8B030D-6E8A-4147-A177-3AD203B41FA5}">
                      <a16:colId xmlns:a16="http://schemas.microsoft.com/office/drawing/2014/main" val="4044182437"/>
                    </a:ext>
                  </a:extLst>
                </a:gridCol>
                <a:gridCol w="500168">
                  <a:extLst>
                    <a:ext uri="{9D8B030D-6E8A-4147-A177-3AD203B41FA5}">
                      <a16:colId xmlns:a16="http://schemas.microsoft.com/office/drawing/2014/main" val="3525825620"/>
                    </a:ext>
                  </a:extLst>
                </a:gridCol>
                <a:gridCol w="500168">
                  <a:extLst>
                    <a:ext uri="{9D8B030D-6E8A-4147-A177-3AD203B41FA5}">
                      <a16:colId xmlns:a16="http://schemas.microsoft.com/office/drawing/2014/main" val="323594571"/>
                    </a:ext>
                  </a:extLst>
                </a:gridCol>
                <a:gridCol w="500168">
                  <a:extLst>
                    <a:ext uri="{9D8B030D-6E8A-4147-A177-3AD203B41FA5}">
                      <a16:colId xmlns:a16="http://schemas.microsoft.com/office/drawing/2014/main" val="2101886457"/>
                    </a:ext>
                  </a:extLst>
                </a:gridCol>
                <a:gridCol w="500168">
                  <a:extLst>
                    <a:ext uri="{9D8B030D-6E8A-4147-A177-3AD203B41FA5}">
                      <a16:colId xmlns:a16="http://schemas.microsoft.com/office/drawing/2014/main" val="1697711044"/>
                    </a:ext>
                  </a:extLst>
                </a:gridCol>
              </a:tblGrid>
              <a:tr h="2224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SU1</a:t>
                      </a:r>
                    </a:p>
                  </a:txBody>
                  <a:tcPr marL="7620" marR="7620" marT="762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2.71</a:t>
                      </a:r>
                    </a:p>
                  </a:txBody>
                  <a:tcPr marL="7620" marR="7620" marT="762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7.38</a:t>
                      </a:r>
                    </a:p>
                  </a:txBody>
                  <a:tcPr marL="7620" marR="7620" marT="762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20.08</a:t>
                      </a:r>
                    </a:p>
                  </a:txBody>
                  <a:tcPr marL="7620" marR="7620" marT="762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54.59</a:t>
                      </a:r>
                    </a:p>
                  </a:txBody>
                  <a:tcPr marL="7620" marR="7620" marT="762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161617717"/>
                  </a:ext>
                </a:extLst>
              </a:tr>
              <a:tr h="2224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7.38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753721622"/>
                  </a:ext>
                </a:extLst>
              </a:tr>
              <a:tr h="2224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54.55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549860964"/>
                  </a:ext>
                </a:extLst>
              </a:tr>
              <a:tr h="2224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MSU1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328391970"/>
                  </a:ext>
                </a:extLst>
              </a:tr>
              <a:tr h="2224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MSU2</a:t>
                      </a:r>
                    </a:p>
                  </a:txBody>
                  <a:tcPr marL="7620" marR="7620" marT="762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0.36</a:t>
                      </a:r>
                    </a:p>
                  </a:txBody>
                  <a:tcPr marL="7620" marR="7620" marT="762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0.13</a:t>
                      </a:r>
                    </a:p>
                  </a:txBody>
                  <a:tcPr marL="7620" marR="7620" marT="762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0.36</a:t>
                      </a:r>
                    </a:p>
                  </a:txBody>
                  <a:tcPr marL="7620" marR="7620" marT="762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0.13</a:t>
                      </a:r>
                    </a:p>
                  </a:txBody>
                  <a:tcPr marL="7620" marR="7620" marT="762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6405802"/>
                  </a:ext>
                </a:extLst>
              </a:tr>
              <a:tr h="222425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93101437"/>
                  </a:ext>
                </a:extLst>
              </a:tr>
              <a:tr h="2224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7620" marR="7620" marT="762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00723136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BB9806D-14A4-4F64-BAC5-06EE5BD773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8012845"/>
              </p:ext>
            </p:extLst>
          </p:nvPr>
        </p:nvGraphicFramePr>
        <p:xfrm>
          <a:off x="985383" y="4100054"/>
          <a:ext cx="3200400" cy="22098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33400">
                  <a:extLst>
                    <a:ext uri="{9D8B030D-6E8A-4147-A177-3AD203B41FA5}">
                      <a16:colId xmlns:a16="http://schemas.microsoft.com/office/drawing/2014/main" val="3430040773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375280472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966291883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162271755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948138204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281832345"/>
                    </a:ext>
                  </a:extLst>
                </a:gridCol>
              </a:tblGrid>
              <a:tr h="2001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Time</a:t>
                      </a:r>
                    </a:p>
                  </a:txBody>
                  <a:tcPr marL="7620" marR="7620" marT="762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0</a:t>
                      </a:r>
                    </a:p>
                  </a:txBody>
                  <a:tcPr marL="7620" marR="7620" marT="762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620" marR="7620" marT="762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7620" marR="7620" marT="762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7620" marR="7620" marT="762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400</a:t>
                      </a:r>
                    </a:p>
                  </a:txBody>
                  <a:tcPr marL="7620" marR="7620" marT="762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2232044"/>
                  </a:ext>
                </a:extLst>
              </a:tr>
              <a:tr h="2001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PU</a:t>
                      </a:r>
                    </a:p>
                  </a:txBody>
                  <a:tcPr marL="7620" marR="7620" marT="762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1</a:t>
                      </a:r>
                      <a:endParaRPr lang="en-US" sz="14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en-US" sz="14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en-US" sz="14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1</a:t>
                      </a:r>
                      <a:endParaRPr lang="en-US" sz="14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1</a:t>
                      </a:r>
                      <a:endParaRPr lang="en-US" sz="14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0723207"/>
                  </a:ext>
                </a:extLst>
              </a:tr>
              <a:tr h="200183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92725381"/>
                  </a:ext>
                </a:extLst>
              </a:tr>
              <a:tr h="2001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SU1</a:t>
                      </a:r>
                    </a:p>
                  </a:txBody>
                  <a:tcPr marL="7620" marR="7620" marT="762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0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120441517"/>
                  </a:ext>
                </a:extLst>
              </a:tr>
              <a:tr h="2001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402957754"/>
                  </a:ext>
                </a:extLst>
              </a:tr>
              <a:tr h="2001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100823164"/>
                  </a:ext>
                </a:extLst>
              </a:tr>
              <a:tr h="2001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MSU1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51388436"/>
                  </a:ext>
                </a:extLst>
              </a:tr>
              <a:tr h="2001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MSU2</a:t>
                      </a:r>
                    </a:p>
                  </a:txBody>
                  <a:tcPr marL="7620" marR="7620" marT="762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7128627"/>
                  </a:ext>
                </a:extLst>
              </a:tr>
              <a:tr h="200183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68688780"/>
                  </a:ext>
                </a:extLst>
              </a:tr>
              <a:tr h="2001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7620" marR="7620" marT="762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14292343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6" name="Table 125">
                <a:extLst>
                  <a:ext uri="{FF2B5EF4-FFF2-40B4-BE49-F238E27FC236}">
                    <a16:creationId xmlns:a16="http://schemas.microsoft.com/office/drawing/2014/main" id="{47B04B96-C0DB-4725-AB18-3BDD5601F5B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89824557"/>
                  </p:ext>
                </p:extLst>
              </p:nvPr>
            </p:nvGraphicFramePr>
            <p:xfrm>
              <a:off x="5029200" y="4267200"/>
              <a:ext cx="3001008" cy="2001825"/>
            </p:xfrm>
            <a:graphic>
              <a:graphicData uri="http://schemas.openxmlformats.org/drawingml/2006/table">
                <a:tbl>
                  <a:tblPr>
                    <a:tableStyleId>{5940675A-B579-460E-94D1-54222C63F5DA}</a:tableStyleId>
                  </a:tblPr>
                  <a:tblGrid>
                    <a:gridCol w="500168">
                      <a:extLst>
                        <a:ext uri="{9D8B030D-6E8A-4147-A177-3AD203B41FA5}">
                          <a16:colId xmlns:a16="http://schemas.microsoft.com/office/drawing/2014/main" val="1577195041"/>
                        </a:ext>
                      </a:extLst>
                    </a:gridCol>
                    <a:gridCol w="500168">
                      <a:extLst>
                        <a:ext uri="{9D8B030D-6E8A-4147-A177-3AD203B41FA5}">
                          <a16:colId xmlns:a16="http://schemas.microsoft.com/office/drawing/2014/main" val="4044182437"/>
                        </a:ext>
                      </a:extLst>
                    </a:gridCol>
                    <a:gridCol w="500168">
                      <a:extLst>
                        <a:ext uri="{9D8B030D-6E8A-4147-A177-3AD203B41FA5}">
                          <a16:colId xmlns:a16="http://schemas.microsoft.com/office/drawing/2014/main" val="3525825620"/>
                        </a:ext>
                      </a:extLst>
                    </a:gridCol>
                    <a:gridCol w="500168">
                      <a:extLst>
                        <a:ext uri="{9D8B030D-6E8A-4147-A177-3AD203B41FA5}">
                          <a16:colId xmlns:a16="http://schemas.microsoft.com/office/drawing/2014/main" val="323594571"/>
                        </a:ext>
                      </a:extLst>
                    </a:gridCol>
                    <a:gridCol w="500168">
                      <a:extLst>
                        <a:ext uri="{9D8B030D-6E8A-4147-A177-3AD203B41FA5}">
                          <a16:colId xmlns:a16="http://schemas.microsoft.com/office/drawing/2014/main" val="2101886457"/>
                        </a:ext>
                      </a:extLst>
                    </a:gridCol>
                    <a:gridCol w="500168">
                      <a:extLst>
                        <a:ext uri="{9D8B030D-6E8A-4147-A177-3AD203B41FA5}">
                          <a16:colId xmlns:a16="http://schemas.microsoft.com/office/drawing/2014/main" val="1697711044"/>
                        </a:ext>
                      </a:extLst>
                    </a:gridCol>
                  </a:tblGrid>
                  <a:tr h="222425"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0" i="1" u="none" strike="noStrike" smtClean="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𝜌</m:t>
                                </m:r>
                              </m:oMath>
                            </m:oMathPara>
                          </a14:m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b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0.6</a:t>
                          </a:r>
                        </a:p>
                      </a:txBody>
                      <a:tcPr marL="7620" marR="7620" marT="7620" marB="0" anchor="b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0.2</a:t>
                          </a:r>
                        </a:p>
                      </a:txBody>
                      <a:tcPr marL="7620" marR="7620" marT="7620" marB="0" anchor="b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0.6</a:t>
                          </a:r>
                        </a:p>
                      </a:txBody>
                      <a:tcPr marL="7620" marR="7620" marT="7620" marB="0" anchor="b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0.2</a:t>
                          </a:r>
                        </a:p>
                      </a:txBody>
                      <a:tcPr marL="7620" marR="7620" marT="7620" marB="0" anchor="b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0.2</a:t>
                          </a:r>
                        </a:p>
                      </a:txBody>
                      <a:tcPr marL="7620" marR="7620" marT="7620" marB="0" anchor="b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558273561"/>
                      </a:ext>
                    </a:extLst>
                  </a:tr>
                  <a:tr h="222425">
                    <a:tc>
                      <a:txBody>
                        <a:bodyPr/>
                        <a:lstStyle/>
                        <a:p>
                          <a:pPr algn="ctr" fontAlgn="b"/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b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b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b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b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b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b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690626035"/>
                      </a:ext>
                    </a:extLst>
                  </a:tr>
                  <a:tr h="222425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SU1</a:t>
                          </a:r>
                        </a:p>
                      </a:txBody>
                      <a:tcPr marL="7620" marR="7620" marT="7620" marB="0" anchor="b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1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b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1.82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b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2.22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b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4.05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b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4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4.95</a:t>
                          </a:r>
                        </a:p>
                      </a:txBody>
                      <a:tcPr marL="7620" marR="7620" marT="7620" marB="0" anchor="b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1161617717"/>
                      </a:ext>
                    </a:extLst>
                  </a:tr>
                  <a:tr h="222425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SU2</a:t>
                          </a: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1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1.82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1.49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2.71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4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3.32</a:t>
                          </a:r>
                        </a:p>
                      </a:txBody>
                      <a:tcPr marL="7620" marR="7620" marT="7620" marB="0" anchor="b"/>
                    </a:tc>
                    <a:extLst>
                      <a:ext uri="{0D108BD9-81ED-4DB2-BD59-A6C34878D82A}">
                        <a16:rowId xmlns:a16="http://schemas.microsoft.com/office/drawing/2014/main" val="1753721622"/>
                      </a:ext>
                    </a:extLst>
                  </a:tr>
                  <a:tr h="222425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SU3</a:t>
                          </a: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1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1.82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2.22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4.05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4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4.95</a:t>
                          </a:r>
                        </a:p>
                      </a:txBody>
                      <a:tcPr marL="7620" marR="7620" marT="7620" marB="0" anchor="b"/>
                    </a:tc>
                    <a:extLst>
                      <a:ext uri="{0D108BD9-81ED-4DB2-BD59-A6C34878D82A}">
                        <a16:rowId xmlns:a16="http://schemas.microsoft.com/office/drawing/2014/main" val="3549860964"/>
                      </a:ext>
                    </a:extLst>
                  </a:tr>
                  <a:tr h="222425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b="0" i="0" u="none" strike="noStrike" dirty="0">
                              <a:solidFill>
                                <a:srgbClr val="FF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MSU1</a:t>
                          </a: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1</a:t>
                          </a:r>
                          <a:endParaRPr lang="en-US" sz="1400" b="0" i="0" u="none" strike="noStrike">
                            <a:solidFill>
                              <a:srgbClr val="FF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1.82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2.22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1.22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4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 marL="7620" marR="7620" marT="7620" marB="0" anchor="b"/>
                    </a:tc>
                    <a:extLst>
                      <a:ext uri="{0D108BD9-81ED-4DB2-BD59-A6C34878D82A}">
                        <a16:rowId xmlns:a16="http://schemas.microsoft.com/office/drawing/2014/main" val="2328391970"/>
                      </a:ext>
                    </a:extLst>
                  </a:tr>
                  <a:tr h="222425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b="0" i="0" u="none" strike="noStrike" dirty="0">
                              <a:solidFill>
                                <a:srgbClr val="FF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MSU2</a:t>
                          </a:r>
                        </a:p>
                      </a:txBody>
                      <a:tcPr marL="7620" marR="7620" marT="7620" marB="0" anchor="b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1</a:t>
                          </a:r>
                          <a:endParaRPr lang="en-US" sz="1400" b="0" i="0" u="none" strike="noStrike">
                            <a:solidFill>
                              <a:srgbClr val="FF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b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0.54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b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0.44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b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0.81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b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4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0.67</a:t>
                          </a:r>
                        </a:p>
                      </a:txBody>
                      <a:tcPr marL="7620" marR="7620" marT="7620" marB="0" anchor="b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946405802"/>
                      </a:ext>
                    </a:extLst>
                  </a:tr>
                  <a:tr h="222425">
                    <a:tc>
                      <a:txBody>
                        <a:bodyPr/>
                        <a:lstStyle/>
                        <a:p>
                          <a:pPr algn="ctr" fontAlgn="b"/>
                          <a:endParaRPr lang="en-US" sz="1400" b="0" i="0" u="none" strike="noStrike" dirty="0">
                            <a:solidFill>
                              <a:srgbClr val="FF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b">
                        <a:lnL w="12700" cmpd="sng">
                          <a:noFill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US" sz="1400" b="0" i="0" u="none" strike="noStrike" dirty="0">
                            <a:solidFill>
                              <a:srgbClr val="FF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b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b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b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b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b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293101437"/>
                      </a:ext>
                    </a:extLst>
                  </a:tr>
                  <a:tr h="222425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b="0" i="0" u="none" strike="noStrike" dirty="0">
                              <a:solidFill>
                                <a:srgbClr val="FF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A</a:t>
                          </a:r>
                        </a:p>
                      </a:txBody>
                      <a:tcPr marL="7620" marR="7620" marT="7620" marB="0" anchor="b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b="0" u="none" strike="noStrike" dirty="0">
                              <a:solidFill>
                                <a:schemeClr val="tx1"/>
                              </a:solidFill>
                              <a:effectLst/>
                            </a:rPr>
                            <a:t>1</a:t>
                          </a:r>
                          <a:endParaRPr lang="en-US" sz="1400" b="0" i="0" u="none" strike="noStrike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b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b="0" i="0" u="none" strike="noStrike" dirty="0">
                              <a:solidFill>
                                <a:srgbClr val="FF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 marL="7620" marR="7620" marT="7620" marB="0" anchor="b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b="0" u="none" strike="noStrike" dirty="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en-US" sz="1400" b="0" i="0" u="none" strike="noStrike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b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b="0" u="none" strike="noStrike" dirty="0">
                              <a:solidFill>
                                <a:schemeClr val="tx1"/>
                              </a:solidFill>
                              <a:effectLst/>
                            </a:rPr>
                            <a:t>1</a:t>
                          </a:r>
                          <a:endParaRPr lang="en-US" sz="1400" b="0" i="0" u="none" strike="noStrike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b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b="0" u="none" strike="noStrike" dirty="0">
                              <a:solidFill>
                                <a:schemeClr val="tx1"/>
                              </a:solidFill>
                              <a:effectLst/>
                            </a:rPr>
                            <a:t>1</a:t>
                          </a:r>
                          <a:endParaRPr lang="en-US" sz="1400" b="0" i="0" u="none" strike="noStrike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b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400723136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26" name="Table 125">
                <a:extLst>
                  <a:ext uri="{FF2B5EF4-FFF2-40B4-BE49-F238E27FC236}">
                    <a16:creationId xmlns:a16="http://schemas.microsoft.com/office/drawing/2014/main" id="{47B04B96-C0DB-4725-AB18-3BDD5601F5B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89824557"/>
                  </p:ext>
                </p:extLst>
              </p:nvPr>
            </p:nvGraphicFramePr>
            <p:xfrm>
              <a:off x="5029200" y="4267200"/>
              <a:ext cx="3001008" cy="2001825"/>
            </p:xfrm>
            <a:graphic>
              <a:graphicData uri="http://schemas.openxmlformats.org/drawingml/2006/table">
                <a:tbl>
                  <a:tblPr>
                    <a:tableStyleId>{5940675A-B579-460E-94D1-54222C63F5DA}</a:tableStyleId>
                  </a:tblPr>
                  <a:tblGrid>
                    <a:gridCol w="500168">
                      <a:extLst>
                        <a:ext uri="{9D8B030D-6E8A-4147-A177-3AD203B41FA5}">
                          <a16:colId xmlns:a16="http://schemas.microsoft.com/office/drawing/2014/main" val="1577195041"/>
                        </a:ext>
                      </a:extLst>
                    </a:gridCol>
                    <a:gridCol w="500168">
                      <a:extLst>
                        <a:ext uri="{9D8B030D-6E8A-4147-A177-3AD203B41FA5}">
                          <a16:colId xmlns:a16="http://schemas.microsoft.com/office/drawing/2014/main" val="4044182437"/>
                        </a:ext>
                      </a:extLst>
                    </a:gridCol>
                    <a:gridCol w="500168">
                      <a:extLst>
                        <a:ext uri="{9D8B030D-6E8A-4147-A177-3AD203B41FA5}">
                          <a16:colId xmlns:a16="http://schemas.microsoft.com/office/drawing/2014/main" val="3525825620"/>
                        </a:ext>
                      </a:extLst>
                    </a:gridCol>
                    <a:gridCol w="500168">
                      <a:extLst>
                        <a:ext uri="{9D8B030D-6E8A-4147-A177-3AD203B41FA5}">
                          <a16:colId xmlns:a16="http://schemas.microsoft.com/office/drawing/2014/main" val="323594571"/>
                        </a:ext>
                      </a:extLst>
                    </a:gridCol>
                    <a:gridCol w="500168">
                      <a:extLst>
                        <a:ext uri="{9D8B030D-6E8A-4147-A177-3AD203B41FA5}">
                          <a16:colId xmlns:a16="http://schemas.microsoft.com/office/drawing/2014/main" val="2101886457"/>
                        </a:ext>
                      </a:extLst>
                    </a:gridCol>
                    <a:gridCol w="500168">
                      <a:extLst>
                        <a:ext uri="{9D8B030D-6E8A-4147-A177-3AD203B41FA5}">
                          <a16:colId xmlns:a16="http://schemas.microsoft.com/office/drawing/2014/main" val="1697711044"/>
                        </a:ext>
                      </a:extLst>
                    </a:gridCol>
                  </a:tblGrid>
                  <a:tr h="22242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7620" marR="7620" marT="7620" marB="0" anchor="b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2439" t="-21622" r="-503659" b="-83513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0.6</a:t>
                          </a:r>
                        </a:p>
                      </a:txBody>
                      <a:tcPr marL="7620" marR="7620" marT="7620" marB="0" anchor="b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0.2</a:t>
                          </a:r>
                        </a:p>
                      </a:txBody>
                      <a:tcPr marL="7620" marR="7620" marT="7620" marB="0" anchor="b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0.6</a:t>
                          </a:r>
                        </a:p>
                      </a:txBody>
                      <a:tcPr marL="7620" marR="7620" marT="7620" marB="0" anchor="b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0.2</a:t>
                          </a:r>
                        </a:p>
                      </a:txBody>
                      <a:tcPr marL="7620" marR="7620" marT="7620" marB="0" anchor="b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0.2</a:t>
                          </a:r>
                        </a:p>
                      </a:txBody>
                      <a:tcPr marL="7620" marR="7620" marT="7620" marB="0" anchor="b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558273561"/>
                      </a:ext>
                    </a:extLst>
                  </a:tr>
                  <a:tr h="222425">
                    <a:tc>
                      <a:txBody>
                        <a:bodyPr/>
                        <a:lstStyle/>
                        <a:p>
                          <a:pPr algn="ctr" fontAlgn="b"/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b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b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b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b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b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b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690626035"/>
                      </a:ext>
                    </a:extLst>
                  </a:tr>
                  <a:tr h="222425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SU1</a:t>
                          </a:r>
                        </a:p>
                      </a:txBody>
                      <a:tcPr marL="7620" marR="7620" marT="7620" marB="0" anchor="b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1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b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1.82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b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2.22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b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4.05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b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4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4.95</a:t>
                          </a:r>
                        </a:p>
                      </a:txBody>
                      <a:tcPr marL="7620" marR="7620" marT="7620" marB="0" anchor="b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1161617717"/>
                      </a:ext>
                    </a:extLst>
                  </a:tr>
                  <a:tr h="222425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SU2</a:t>
                          </a: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1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1.82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1.49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2.71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4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3.32</a:t>
                          </a:r>
                        </a:p>
                      </a:txBody>
                      <a:tcPr marL="7620" marR="7620" marT="7620" marB="0" anchor="b"/>
                    </a:tc>
                    <a:extLst>
                      <a:ext uri="{0D108BD9-81ED-4DB2-BD59-A6C34878D82A}">
                        <a16:rowId xmlns:a16="http://schemas.microsoft.com/office/drawing/2014/main" val="1753721622"/>
                      </a:ext>
                    </a:extLst>
                  </a:tr>
                  <a:tr h="222425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SU3</a:t>
                          </a: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1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1.82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2.22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4.05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4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4.95</a:t>
                          </a:r>
                        </a:p>
                      </a:txBody>
                      <a:tcPr marL="7620" marR="7620" marT="7620" marB="0" anchor="b"/>
                    </a:tc>
                    <a:extLst>
                      <a:ext uri="{0D108BD9-81ED-4DB2-BD59-A6C34878D82A}">
                        <a16:rowId xmlns:a16="http://schemas.microsoft.com/office/drawing/2014/main" val="3549860964"/>
                      </a:ext>
                    </a:extLst>
                  </a:tr>
                  <a:tr h="222425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b="0" i="0" u="none" strike="noStrike" dirty="0">
                              <a:solidFill>
                                <a:srgbClr val="FF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MSU1</a:t>
                          </a: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1</a:t>
                          </a:r>
                          <a:endParaRPr lang="en-US" sz="1400" b="0" i="0" u="none" strike="noStrike">
                            <a:solidFill>
                              <a:srgbClr val="FF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1.82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2.22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1.22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4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 marL="7620" marR="7620" marT="7620" marB="0" anchor="b"/>
                    </a:tc>
                    <a:extLst>
                      <a:ext uri="{0D108BD9-81ED-4DB2-BD59-A6C34878D82A}">
                        <a16:rowId xmlns:a16="http://schemas.microsoft.com/office/drawing/2014/main" val="2328391970"/>
                      </a:ext>
                    </a:extLst>
                  </a:tr>
                  <a:tr h="222425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b="0" i="0" u="none" strike="noStrike" dirty="0">
                              <a:solidFill>
                                <a:srgbClr val="FF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MSU2</a:t>
                          </a:r>
                        </a:p>
                      </a:txBody>
                      <a:tcPr marL="7620" marR="7620" marT="7620" marB="0" anchor="b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1</a:t>
                          </a:r>
                          <a:endParaRPr lang="en-US" sz="1400" b="0" i="0" u="none" strike="noStrike">
                            <a:solidFill>
                              <a:srgbClr val="FF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b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0.54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b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0.44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b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0.81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b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4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0.67</a:t>
                          </a:r>
                        </a:p>
                      </a:txBody>
                      <a:tcPr marL="7620" marR="7620" marT="7620" marB="0" anchor="b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946405802"/>
                      </a:ext>
                    </a:extLst>
                  </a:tr>
                  <a:tr h="222425">
                    <a:tc>
                      <a:txBody>
                        <a:bodyPr/>
                        <a:lstStyle/>
                        <a:p>
                          <a:pPr algn="ctr" fontAlgn="b"/>
                          <a:endParaRPr lang="en-US" sz="1400" b="0" i="0" u="none" strike="noStrike" dirty="0">
                            <a:solidFill>
                              <a:srgbClr val="FF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b">
                        <a:lnL w="12700" cmpd="sng">
                          <a:noFill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US" sz="1400" b="0" i="0" u="none" strike="noStrike" dirty="0">
                            <a:solidFill>
                              <a:srgbClr val="FF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b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b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b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b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b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293101437"/>
                      </a:ext>
                    </a:extLst>
                  </a:tr>
                  <a:tr h="222425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b="0" i="0" u="none" strike="noStrike" dirty="0">
                              <a:solidFill>
                                <a:srgbClr val="FF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A</a:t>
                          </a:r>
                        </a:p>
                      </a:txBody>
                      <a:tcPr marL="7620" marR="7620" marT="7620" marB="0" anchor="b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b="0" u="none" strike="noStrike" dirty="0">
                              <a:solidFill>
                                <a:schemeClr val="tx1"/>
                              </a:solidFill>
                              <a:effectLst/>
                            </a:rPr>
                            <a:t>1</a:t>
                          </a:r>
                          <a:endParaRPr lang="en-US" sz="1400" b="0" i="0" u="none" strike="noStrike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b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b="0" i="0" u="none" strike="noStrike" dirty="0">
                              <a:solidFill>
                                <a:srgbClr val="FF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 marL="7620" marR="7620" marT="7620" marB="0" anchor="b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b="0" u="none" strike="noStrike" dirty="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en-US" sz="1400" b="0" i="0" u="none" strike="noStrike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b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b="0" u="none" strike="noStrike" dirty="0">
                              <a:solidFill>
                                <a:schemeClr val="tx1"/>
                              </a:solidFill>
                              <a:effectLst/>
                            </a:rPr>
                            <a:t>1</a:t>
                          </a:r>
                          <a:endParaRPr lang="en-US" sz="1400" b="0" i="0" u="none" strike="noStrike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b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b="0" u="none" strike="noStrike" dirty="0">
                              <a:solidFill>
                                <a:schemeClr val="tx1"/>
                              </a:solidFill>
                              <a:effectLst/>
                            </a:rPr>
                            <a:t>1</a:t>
                          </a:r>
                          <a:endParaRPr lang="en-US" sz="1400" b="0" i="0" u="none" strike="noStrike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b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4007231362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27" name="TextBox 126">
            <a:extLst>
              <a:ext uri="{FF2B5EF4-FFF2-40B4-BE49-F238E27FC236}">
                <a16:creationId xmlns:a16="http://schemas.microsoft.com/office/drawing/2014/main" id="{C466D169-18F3-4998-BB78-A047CAA9F272}"/>
              </a:ext>
            </a:extLst>
          </p:cNvPr>
          <p:cNvSpPr txBox="1"/>
          <p:nvPr/>
        </p:nvSpPr>
        <p:spPr>
          <a:xfrm>
            <a:off x="5428989" y="6269025"/>
            <a:ext cx="22622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Comic Sans MS" panose="030F0702030302020204" pitchFamily="66" charset="0"/>
              </a:rPr>
              <a:t>With confidence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453BCED8-3C64-47F6-B13E-EA34BFAFB493}"/>
              </a:ext>
            </a:extLst>
          </p:cNvPr>
          <p:cNvSpPr txBox="1"/>
          <p:nvPr/>
        </p:nvSpPr>
        <p:spPr>
          <a:xfrm rot="16200000">
            <a:off x="21794" y="6051774"/>
            <a:ext cx="11507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Comic Sans MS" panose="030F0702030302020204" pitchFamily="66" charset="0"/>
              </a:rPr>
              <a:t>Majority voting</a:t>
            </a:r>
          </a:p>
        </p:txBody>
      </p:sp>
      <p:sp>
        <p:nvSpPr>
          <p:cNvPr id="3" name="Left Brace 2">
            <a:extLst>
              <a:ext uri="{FF2B5EF4-FFF2-40B4-BE49-F238E27FC236}">
                <a16:creationId xmlns:a16="http://schemas.microsoft.com/office/drawing/2014/main" id="{F13BAB80-6781-4323-BBDA-96BBE0C0D9A4}"/>
              </a:ext>
            </a:extLst>
          </p:cNvPr>
          <p:cNvSpPr/>
          <p:nvPr/>
        </p:nvSpPr>
        <p:spPr bwMode="auto">
          <a:xfrm rot="10800000">
            <a:off x="8030208" y="2027579"/>
            <a:ext cx="172453" cy="761070"/>
          </a:xfrm>
          <a:prstGeom prst="leftBrac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0B95C3A-F80A-42A1-9996-0A1CA5C57A8E}"/>
              </a:ext>
            </a:extLst>
          </p:cNvPr>
          <p:cNvSpPr txBox="1"/>
          <p:nvPr/>
        </p:nvSpPr>
        <p:spPr>
          <a:xfrm>
            <a:off x="8079582" y="2204832"/>
            <a:ext cx="10148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Comic Sans MS" panose="030F0702030302020204" pitchFamily="66" charset="0"/>
              </a:rPr>
              <a:t>High variance</a:t>
            </a:r>
          </a:p>
        </p:txBody>
      </p:sp>
      <p:sp>
        <p:nvSpPr>
          <p:cNvPr id="22" name="Left Brace 21">
            <a:extLst>
              <a:ext uri="{FF2B5EF4-FFF2-40B4-BE49-F238E27FC236}">
                <a16:creationId xmlns:a16="http://schemas.microsoft.com/office/drawing/2014/main" id="{03B6087E-F83D-43B2-85F8-C40F4835C316}"/>
              </a:ext>
            </a:extLst>
          </p:cNvPr>
          <p:cNvSpPr/>
          <p:nvPr/>
        </p:nvSpPr>
        <p:spPr bwMode="auto">
          <a:xfrm rot="10800000">
            <a:off x="8053740" y="4753041"/>
            <a:ext cx="172453" cy="761070"/>
          </a:xfrm>
          <a:prstGeom prst="leftBrac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1B55CED-C323-4579-ACB2-C6DA172BC58A}"/>
              </a:ext>
            </a:extLst>
          </p:cNvPr>
          <p:cNvSpPr txBox="1"/>
          <p:nvPr/>
        </p:nvSpPr>
        <p:spPr>
          <a:xfrm>
            <a:off x="8079581" y="4871966"/>
            <a:ext cx="10148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Comic Sans MS" panose="030F0702030302020204" pitchFamily="66" charset="0"/>
              </a:rPr>
              <a:t>Low variance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F325A71-4B14-44ED-8BBD-E56788400092}"/>
              </a:ext>
            </a:extLst>
          </p:cNvPr>
          <p:cNvSpPr txBox="1"/>
          <p:nvPr/>
        </p:nvSpPr>
        <p:spPr>
          <a:xfrm rot="16200000">
            <a:off x="4155952" y="5142011"/>
            <a:ext cx="121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Comic Sans MS" panose="030F0702030302020204" pitchFamily="66" charset="0"/>
              </a:rPr>
              <a:t>reputation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0B29F4D-667B-4ABE-882C-E8A62FF79F5F}"/>
              </a:ext>
            </a:extLst>
          </p:cNvPr>
          <p:cNvSpPr txBox="1"/>
          <p:nvPr/>
        </p:nvSpPr>
        <p:spPr>
          <a:xfrm rot="16200000">
            <a:off x="4174123" y="2513110"/>
            <a:ext cx="121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Comic Sans MS" panose="030F0702030302020204" pitchFamily="66" charset="0"/>
              </a:rPr>
              <a:t>reputation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FB45F8B-C822-4214-B5C1-6D96A681DDBA}"/>
              </a:ext>
            </a:extLst>
          </p:cNvPr>
          <p:cNvSpPr txBox="1"/>
          <p:nvPr/>
        </p:nvSpPr>
        <p:spPr>
          <a:xfrm rot="16200000">
            <a:off x="166336" y="4225430"/>
            <a:ext cx="9285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Comic Sans MS" panose="030F0702030302020204" pitchFamily="66" charset="0"/>
              </a:rPr>
              <a:t>Ground truth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4D48628-A0CC-45D2-8032-0CC9C2EFB4BD}"/>
              </a:ext>
            </a:extLst>
          </p:cNvPr>
          <p:cNvSpPr txBox="1"/>
          <p:nvPr/>
        </p:nvSpPr>
        <p:spPr>
          <a:xfrm rot="16200000">
            <a:off x="6464" y="5201607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Comic Sans MS" panose="030F0702030302020204" pitchFamily="66" charset="0"/>
              </a:rPr>
              <a:t>Sensing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  <a:latin typeface="Comic Sans MS" panose="030F0702030302020204" pitchFamily="66" charset="0"/>
              </a:rPr>
              <a:t> result</a:t>
            </a:r>
          </a:p>
        </p:txBody>
      </p:sp>
      <p:sp>
        <p:nvSpPr>
          <p:cNvPr id="12" name="Callout: Up Arrow 11">
            <a:extLst>
              <a:ext uri="{FF2B5EF4-FFF2-40B4-BE49-F238E27FC236}">
                <a16:creationId xmlns:a16="http://schemas.microsoft.com/office/drawing/2014/main" id="{CDA6C56E-EA1F-47C4-B1B9-875C3AE4794A}"/>
              </a:ext>
            </a:extLst>
          </p:cNvPr>
          <p:cNvSpPr/>
          <p:nvPr/>
        </p:nvSpPr>
        <p:spPr bwMode="auto">
          <a:xfrm>
            <a:off x="1818202" y="6309854"/>
            <a:ext cx="1095701" cy="405969"/>
          </a:xfrm>
          <a:prstGeom prst="upArrowCallou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000000"/>
              </a:buClr>
              <a:buSzPct val="100000"/>
            </a:pPr>
            <a:r>
              <a:rPr lang="en-US" sz="1100" dirty="0">
                <a:solidFill>
                  <a:schemeClr val="tx1"/>
                </a:solidFill>
                <a:latin typeface="Comic Sans MS" panose="030F0702030302020204" pitchFamily="66" charset="0"/>
              </a:rPr>
              <a:t>False positive</a:t>
            </a:r>
          </a:p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34" name="Callout: Up Arrow 33">
            <a:extLst>
              <a:ext uri="{FF2B5EF4-FFF2-40B4-BE49-F238E27FC236}">
                <a16:creationId xmlns:a16="http://schemas.microsoft.com/office/drawing/2014/main" id="{504DA8D2-228A-4A2A-A955-6B13624923B4}"/>
              </a:ext>
            </a:extLst>
          </p:cNvPr>
          <p:cNvSpPr/>
          <p:nvPr/>
        </p:nvSpPr>
        <p:spPr bwMode="auto">
          <a:xfrm>
            <a:off x="3357786" y="6324410"/>
            <a:ext cx="1167512" cy="405969"/>
          </a:xfrm>
          <a:prstGeom prst="upArrowCallou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000000"/>
              </a:buClr>
              <a:buSzPct val="100000"/>
            </a:pPr>
            <a:r>
              <a:rPr lang="en-US" sz="1100" dirty="0">
                <a:solidFill>
                  <a:schemeClr val="tx1"/>
                </a:solidFill>
                <a:latin typeface="Comic Sans MS" panose="030F0702030302020204" pitchFamily="66" charset="0"/>
              </a:rPr>
              <a:t>False negative</a:t>
            </a:r>
          </a:p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9561731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8386762" cy="886884"/>
          </a:xfrm>
        </p:spPr>
        <p:txBody>
          <a:bodyPr/>
          <a:lstStyle/>
          <a:p>
            <a:pPr algn="ctr"/>
            <a:r>
              <a:rPr lang="en-US" altLang="en-US" sz="3200" dirty="0">
                <a:latin typeface="Comic Sans MS" panose="030F0702030302020204" pitchFamily="66" charset="0"/>
              </a:rPr>
              <a:t>5. Simulation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122791" y="1708547"/>
            <a:ext cx="5605719" cy="3258843"/>
          </a:xfrm>
        </p:spPr>
        <p:txBody>
          <a:bodyPr/>
          <a:lstStyle/>
          <a:p>
            <a:pPr marL="457200" lvl="1" indent="0">
              <a:buNone/>
            </a:pPr>
            <a:r>
              <a:rPr lang="en-US" altLang="en-US" sz="2400" dirty="0">
                <a:latin typeface="Comic Sans MS" panose="030F0702030302020204" pitchFamily="66" charset="0"/>
              </a:rPr>
              <a:t>Settings and datasets</a:t>
            </a:r>
            <a:endParaRPr lang="en-US" altLang="en-US" sz="1800" dirty="0">
              <a:latin typeface="Comic Sans MS" panose="030F0702030302020204" pitchFamily="66" charset="0"/>
            </a:endParaRPr>
          </a:p>
          <a:p>
            <a:pPr marL="457200" lvl="1" indent="0">
              <a:buNone/>
            </a:pPr>
            <a:endParaRPr lang="en-US" altLang="en-US" sz="1800" dirty="0">
              <a:latin typeface="Comic Sans MS" panose="030F0702030302020204" pitchFamily="66" charset="0"/>
            </a:endParaRPr>
          </a:p>
          <a:p>
            <a:pPr lvl="1"/>
            <a:r>
              <a:rPr lang="en-US" sz="1800" dirty="0">
                <a:solidFill>
                  <a:schemeClr val="tx1"/>
                </a:solidFill>
                <a:latin typeface="Comic Sans MS"/>
                <a:ea typeface="Comic Sans MS"/>
                <a:cs typeface="Comic Sans MS"/>
                <a:sym typeface="Comic Sans MS"/>
              </a:rPr>
              <a:t>Number of SUs: 10-50</a:t>
            </a:r>
          </a:p>
          <a:p>
            <a:pPr lvl="1"/>
            <a:endParaRPr lang="en-US" sz="800" dirty="0">
              <a:solidFill>
                <a:schemeClr val="tx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lvl="1"/>
            <a:r>
              <a:rPr lang="en-US" sz="1800" dirty="0">
                <a:solidFill>
                  <a:schemeClr val="tx1"/>
                </a:solidFill>
                <a:latin typeface="Comic Sans MS"/>
                <a:ea typeface="Comic Sans MS"/>
                <a:cs typeface="Comic Sans MS"/>
                <a:sym typeface="Comic Sans MS"/>
              </a:rPr>
              <a:t>SU error  rate: 0-0.3 (randomly selected)</a:t>
            </a:r>
          </a:p>
          <a:p>
            <a:pPr lvl="1"/>
            <a:endParaRPr lang="en-US" sz="800" dirty="0">
              <a:solidFill>
                <a:schemeClr val="tx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lvl="1"/>
            <a:r>
              <a:rPr lang="en-US" sz="1800" dirty="0">
                <a:solidFill>
                  <a:schemeClr val="tx1"/>
                </a:solidFill>
                <a:latin typeface="Comic Sans MS"/>
                <a:ea typeface="Comic Sans MS"/>
                <a:cs typeface="Comic Sans MS"/>
                <a:sym typeface="Comic Sans MS"/>
              </a:rPr>
              <a:t>Number of MSUs: 7-50</a:t>
            </a:r>
          </a:p>
          <a:p>
            <a:pPr lvl="1"/>
            <a:endParaRPr lang="en-US" sz="800" dirty="0">
              <a:solidFill>
                <a:schemeClr val="tx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lvl="1"/>
            <a:r>
              <a:rPr lang="en-US" sz="1800" dirty="0">
                <a:solidFill>
                  <a:schemeClr val="tx1"/>
                </a:solidFill>
                <a:latin typeface="Comic Sans MS"/>
                <a:ea typeface="Comic Sans MS"/>
                <a:cs typeface="Comic Sans MS"/>
                <a:sym typeface="Comic Sans MS"/>
              </a:rPr>
              <a:t>MSU error  rate: 0.7-1 (randomly selected)</a:t>
            </a:r>
          </a:p>
          <a:p>
            <a:pPr lvl="1"/>
            <a:endParaRPr lang="en-US" sz="800" dirty="0">
              <a:solidFill>
                <a:schemeClr val="tx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lvl="1"/>
            <a:r>
              <a:rPr lang="en-US" sz="1800" dirty="0">
                <a:solidFill>
                  <a:schemeClr val="tx1"/>
                </a:solidFill>
                <a:latin typeface="Comic Sans MS"/>
                <a:ea typeface="Comic Sans MS"/>
                <a:cs typeface="Comic Sans MS"/>
                <a:sym typeface="Comic Sans MS"/>
              </a:rPr>
              <a:t>Initial reputation: 1</a:t>
            </a:r>
          </a:p>
          <a:p>
            <a:pPr lvl="1"/>
            <a:endParaRPr lang="en-US" sz="800" dirty="0">
              <a:solidFill>
                <a:schemeClr val="tx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lvl="1"/>
            <a:r>
              <a:rPr lang="en-US" sz="1800" dirty="0">
                <a:solidFill>
                  <a:schemeClr val="tx1"/>
                </a:solidFill>
                <a:latin typeface="Comic Sans MS"/>
                <a:ea typeface="Comic Sans MS"/>
                <a:cs typeface="Comic Sans MS"/>
                <a:sym typeface="Comic Sans MS"/>
              </a:rPr>
              <a:t>Sensing records of 100,000 timeslots.</a:t>
            </a:r>
            <a:endParaRPr lang="en-US" sz="1800" b="0" dirty="0">
              <a:solidFill>
                <a:schemeClr val="tx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lvl="1"/>
            <a:endParaRPr lang="en-US" sz="1800" dirty="0">
              <a:solidFill>
                <a:schemeClr val="tx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438019A1-3127-413D-B4EC-BA57D5B3C7CA}"/>
              </a:ext>
            </a:extLst>
          </p:cNvPr>
          <p:cNvGrpSpPr/>
          <p:nvPr/>
        </p:nvGrpSpPr>
        <p:grpSpPr>
          <a:xfrm>
            <a:off x="5033424" y="2046301"/>
            <a:ext cx="3819416" cy="3376124"/>
            <a:chOff x="4189389" y="2046301"/>
            <a:chExt cx="4663451" cy="4801122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0C7CF3A1-5079-481E-8F2C-828A80910233}"/>
                </a:ext>
              </a:extLst>
            </p:cNvPr>
            <p:cNvSpPr/>
            <p:nvPr/>
          </p:nvSpPr>
          <p:spPr bwMode="auto">
            <a:xfrm>
              <a:off x="5334000" y="2667000"/>
              <a:ext cx="3276600" cy="381000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buNone/>
                <a:tabLst/>
              </a:pPr>
              <a:r>
                <a:rPr lang="en-US" sz="1200" dirty="0">
                  <a:latin typeface="Arial" charset="0"/>
                </a:rPr>
                <a:t>SU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680F7FB-876D-4F57-9DC4-21544C5D7152}"/>
                </a:ext>
              </a:extLst>
            </p:cNvPr>
            <p:cNvSpPr/>
            <p:nvPr/>
          </p:nvSpPr>
          <p:spPr bwMode="auto">
            <a:xfrm>
              <a:off x="5334000" y="3238500"/>
              <a:ext cx="3276600" cy="381000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buNone/>
                <a:tabLst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</a:rPr>
                <a:t>MSU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EA059051-F45F-41CB-B8B7-DFDA530DC550}"/>
                </a:ext>
              </a:extLst>
            </p:cNvPr>
            <p:cNvSpPr txBox="1"/>
            <p:nvPr/>
          </p:nvSpPr>
          <p:spPr>
            <a:xfrm>
              <a:off x="6553200" y="3686201"/>
              <a:ext cx="838200" cy="3939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tx1"/>
                  </a:solidFill>
                </a:rPr>
                <a:t>time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656A54E-A38F-44A1-A196-D0421F5842B0}"/>
                </a:ext>
              </a:extLst>
            </p:cNvPr>
            <p:cNvSpPr/>
            <p:nvPr/>
          </p:nvSpPr>
          <p:spPr bwMode="auto">
            <a:xfrm>
              <a:off x="5307159" y="4854548"/>
              <a:ext cx="3276600" cy="381000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buNone/>
                <a:tabLst/>
              </a:pPr>
              <a:r>
                <a:rPr lang="en-US" sz="1200" dirty="0">
                  <a:latin typeface="Arial" charset="0"/>
                </a:rPr>
                <a:t>SU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2E8AFC6-F543-449B-9C04-EC7191E75FDE}"/>
                </a:ext>
              </a:extLst>
            </p:cNvPr>
            <p:cNvSpPr/>
            <p:nvPr/>
          </p:nvSpPr>
          <p:spPr bwMode="auto">
            <a:xfrm>
              <a:off x="6983559" y="5426048"/>
              <a:ext cx="1600200" cy="381000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buNone/>
                <a:tabLst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</a:rPr>
                <a:t>MSU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A41D714F-3D78-4A8F-9D93-54DC10CD031E}"/>
                </a:ext>
              </a:extLst>
            </p:cNvPr>
            <p:cNvSpPr txBox="1"/>
            <p:nvPr/>
          </p:nvSpPr>
          <p:spPr>
            <a:xfrm>
              <a:off x="6526359" y="5873749"/>
              <a:ext cx="838200" cy="3939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tx1"/>
                  </a:solidFill>
                </a:rPr>
                <a:t>time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6C20A1FB-4872-4892-8E09-AAB22B1E30A9}"/>
                </a:ext>
              </a:extLst>
            </p:cNvPr>
            <p:cNvSpPr/>
            <p:nvPr/>
          </p:nvSpPr>
          <p:spPr bwMode="auto">
            <a:xfrm>
              <a:off x="5307159" y="5426048"/>
              <a:ext cx="1676400" cy="381000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buNone/>
                <a:tabLst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</a:rPr>
                <a:t>MSU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96A83DE-6302-44E8-A897-375999535968}"/>
                </a:ext>
              </a:extLst>
            </p:cNvPr>
            <p:cNvSpPr/>
            <p:nvPr/>
          </p:nvSpPr>
          <p:spPr bwMode="auto">
            <a:xfrm>
              <a:off x="5105400" y="2438400"/>
              <a:ext cx="3738562" cy="161713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11F5CBE-1D4F-4845-AA75-90A43FBEF411}"/>
                </a:ext>
              </a:extLst>
            </p:cNvPr>
            <p:cNvSpPr/>
            <p:nvPr/>
          </p:nvSpPr>
          <p:spPr bwMode="auto">
            <a:xfrm>
              <a:off x="5114278" y="4625948"/>
              <a:ext cx="3738562" cy="161713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CA0447A1-DF4D-4C8D-93CD-3B7F81FD6035}"/>
                </a:ext>
              </a:extLst>
            </p:cNvPr>
            <p:cNvSpPr txBox="1"/>
            <p:nvPr/>
          </p:nvSpPr>
          <p:spPr>
            <a:xfrm>
              <a:off x="5105400" y="2046301"/>
              <a:ext cx="1752600" cy="3939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tx1"/>
                  </a:solidFill>
                </a:rPr>
                <a:t>Dataset  type 1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E4F451BA-7AF5-4176-B3E6-6F5D4EE59F7A}"/>
                </a:ext>
              </a:extLst>
            </p:cNvPr>
            <p:cNvSpPr txBox="1"/>
            <p:nvPr/>
          </p:nvSpPr>
          <p:spPr>
            <a:xfrm>
              <a:off x="5087836" y="4267201"/>
              <a:ext cx="1752599" cy="3939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tx1"/>
                  </a:solidFill>
                </a:rPr>
                <a:t>Dataset type 2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872591B6-A143-4933-9045-58FB5A3654EC}"/>
                </a:ext>
              </a:extLst>
            </p:cNvPr>
            <p:cNvSpPr txBox="1"/>
            <p:nvPr/>
          </p:nvSpPr>
          <p:spPr>
            <a:xfrm>
              <a:off x="4189389" y="6190898"/>
              <a:ext cx="1412081" cy="6565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tx1"/>
                  </a:solidFill>
                </a:rPr>
                <a:t>MSUs build reputation</a:t>
              </a:r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ED249B40-32E5-4A5E-A3B4-EC21439EB147}"/>
                </a:ext>
              </a:extLst>
            </p:cNvPr>
            <p:cNvCxnSpPr>
              <a:cxnSpLocks/>
              <a:stCxn id="17" idx="3"/>
              <a:endCxn id="12" idx="2"/>
            </p:cNvCxnSpPr>
            <p:nvPr/>
          </p:nvCxnSpPr>
          <p:spPr bwMode="auto">
            <a:xfrm flipV="1">
              <a:off x="5601470" y="5807047"/>
              <a:ext cx="543890" cy="71211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EE29B0FC-348F-4FCE-B1D5-E148B2AE968F}"/>
                </a:ext>
              </a:extLst>
            </p:cNvPr>
            <p:cNvSpPr txBox="1"/>
            <p:nvPr/>
          </p:nvSpPr>
          <p:spPr>
            <a:xfrm>
              <a:off x="7696201" y="6311309"/>
              <a:ext cx="1147762" cy="3939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tx1"/>
                  </a:solidFill>
                </a:rPr>
                <a:t>Attack</a:t>
              </a:r>
            </a:p>
          </p:txBody>
        </p: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C3FEE8AF-5DCA-41F5-8A5E-7AC8D8D90CFD}"/>
                </a:ext>
              </a:extLst>
            </p:cNvPr>
            <p:cNvCxnSpPr>
              <a:cxnSpLocks/>
              <a:stCxn id="24" idx="0"/>
              <a:endCxn id="10" idx="2"/>
            </p:cNvCxnSpPr>
            <p:nvPr/>
          </p:nvCxnSpPr>
          <p:spPr bwMode="auto">
            <a:xfrm flipH="1" flipV="1">
              <a:off x="7783660" y="5807047"/>
              <a:ext cx="486422" cy="50426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773822929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oup 29">
            <a:extLst>
              <a:ext uri="{FF2B5EF4-FFF2-40B4-BE49-F238E27FC236}">
                <a16:creationId xmlns:a16="http://schemas.microsoft.com/office/drawing/2014/main" id="{16D382C6-51FF-4DC7-9A31-42A69C893327}"/>
              </a:ext>
            </a:extLst>
          </p:cNvPr>
          <p:cNvGrpSpPr/>
          <p:nvPr/>
        </p:nvGrpSpPr>
        <p:grpSpPr>
          <a:xfrm>
            <a:off x="990600" y="1371600"/>
            <a:ext cx="7316233" cy="4639605"/>
            <a:chOff x="456167" y="1380194"/>
            <a:chExt cx="8383033" cy="5241899"/>
          </a:xfrm>
        </p:grpSpPr>
        <p:pic>
          <p:nvPicPr>
            <p:cNvPr id="22" name="Picture 21" descr="A close up of a map&#10;&#10;Description generated with high confidence">
              <a:extLst>
                <a:ext uri="{FF2B5EF4-FFF2-40B4-BE49-F238E27FC236}">
                  <a16:creationId xmlns:a16="http://schemas.microsoft.com/office/drawing/2014/main" id="{5F5CEF4E-BC16-4A2E-AD18-C5154BEBE3A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20408" y="4049697"/>
              <a:ext cx="4115833" cy="2572396"/>
            </a:xfrm>
            <a:prstGeom prst="rect">
              <a:avLst/>
            </a:prstGeom>
            <a:ln w="19050">
              <a:solidFill>
                <a:schemeClr val="tx1"/>
              </a:solidFill>
            </a:ln>
          </p:spPr>
        </p:pic>
        <p:pic>
          <p:nvPicPr>
            <p:cNvPr id="24" name="Picture 23" descr="A close up of a map&#10;&#10;Description generated with high confidence">
              <a:extLst>
                <a:ext uri="{FF2B5EF4-FFF2-40B4-BE49-F238E27FC236}">
                  <a16:creationId xmlns:a16="http://schemas.microsoft.com/office/drawing/2014/main" id="{2C7F49AF-68C0-464D-B1D3-B6677565E3D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6167" y="1380194"/>
              <a:ext cx="4115833" cy="2572396"/>
            </a:xfrm>
            <a:prstGeom prst="rect">
              <a:avLst/>
            </a:prstGeom>
            <a:ln w="19050">
              <a:solidFill>
                <a:schemeClr val="tx1"/>
              </a:solidFill>
            </a:ln>
          </p:spPr>
        </p:pic>
        <p:pic>
          <p:nvPicPr>
            <p:cNvPr id="28" name="Picture 27" descr="A close up of a map&#10;&#10;Description generated with high confidence">
              <a:extLst>
                <a:ext uri="{FF2B5EF4-FFF2-40B4-BE49-F238E27FC236}">
                  <a16:creationId xmlns:a16="http://schemas.microsoft.com/office/drawing/2014/main" id="{2DC2786F-17F2-4EA4-A2D0-A7DDB581394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6167" y="4034457"/>
              <a:ext cx="4115833" cy="2572396"/>
            </a:xfrm>
            <a:prstGeom prst="rect">
              <a:avLst/>
            </a:prstGeom>
            <a:ln w="19050">
              <a:solidFill>
                <a:schemeClr val="tx1"/>
              </a:solidFill>
            </a:ln>
          </p:spPr>
        </p:pic>
        <p:pic>
          <p:nvPicPr>
            <p:cNvPr id="26" name="Picture 25" descr="A close up of a map&#10;&#10;Description generated with high confidence">
              <a:extLst>
                <a:ext uri="{FF2B5EF4-FFF2-40B4-BE49-F238E27FC236}">
                  <a16:creationId xmlns:a16="http://schemas.microsoft.com/office/drawing/2014/main" id="{9B994204-3577-473E-9E70-8ECD7973ACF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23365" y="1380194"/>
              <a:ext cx="4115835" cy="2572396"/>
            </a:xfrm>
            <a:prstGeom prst="rect">
              <a:avLst/>
            </a:prstGeom>
            <a:ln w="19050">
              <a:solidFill>
                <a:schemeClr val="tx1"/>
              </a:solidFill>
            </a:ln>
          </p:spPr>
        </p:pic>
      </p:grpSp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88149" y="466369"/>
            <a:ext cx="8884284" cy="666776"/>
          </a:xfrm>
        </p:spPr>
        <p:txBody>
          <a:bodyPr/>
          <a:lstStyle/>
          <a:p>
            <a:pPr algn="ctr"/>
            <a:r>
              <a:rPr lang="en-US" altLang="en-US" sz="2800" dirty="0">
                <a:latin typeface="Comic Sans MS" panose="030F0702030302020204" pitchFamily="66" charset="0"/>
              </a:rPr>
              <a:t>Multiplicative vs. Adaptive Multiplicative RUF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4">
                <a:extLst>
                  <a:ext uri="{FF2B5EF4-FFF2-40B4-BE49-F238E27FC236}">
                    <a16:creationId xmlns:a16="http://schemas.microsoft.com/office/drawing/2014/main" id="{A1B2EDA2-4971-4F5E-B587-38080FB36F20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1600200" y="4274666"/>
                <a:ext cx="1447801" cy="5393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>
                <a:lvl1pPr marL="341313" indent="-341313" algn="l" defTabSz="457200" rtl="0" eaLnBrk="0" fontAlgn="base" hangingPunct="0">
                  <a:spcBef>
                    <a:spcPts val="800"/>
                  </a:spcBef>
                  <a:spcAft>
                    <a:spcPct val="0"/>
                  </a:spcAft>
                  <a:buClr>
                    <a:srgbClr val="CCCCFF"/>
                  </a:buClr>
                  <a:buSzPct val="80000"/>
                  <a:buFont typeface="Wingdings" panose="05000000000000000000" pitchFamily="2" charset="2"/>
                  <a:buChar char=""/>
                  <a:defRPr sz="320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1363" indent="-284163" algn="l" defTabSz="457200" rtl="0" eaLnBrk="0" fontAlgn="base" hangingPunct="0">
                  <a:spcBef>
                    <a:spcPts val="675"/>
                  </a:spcBef>
                  <a:spcAft>
                    <a:spcPct val="0"/>
                  </a:spcAft>
                  <a:buClr>
                    <a:srgbClr val="CCCCFF"/>
                  </a:buClr>
                  <a:buSzPct val="70000"/>
                  <a:buFont typeface="Wingdings" panose="05000000000000000000" pitchFamily="2" charset="2"/>
                  <a:buChar char=""/>
                  <a:defRPr sz="2700">
                    <a:solidFill>
                      <a:srgbClr val="000000"/>
                    </a:solidFill>
                    <a:latin typeface="+mn-lt"/>
                  </a:defRPr>
                </a:lvl2pPr>
                <a:lvl3pPr marL="1143000" indent="-228600" algn="l" defTabSz="457200" rtl="0" eaLnBrk="0" fontAlgn="base" hangingPunct="0">
                  <a:spcBef>
                    <a:spcPts val="575"/>
                  </a:spcBef>
                  <a:spcAft>
                    <a:spcPct val="0"/>
                  </a:spcAft>
                  <a:buClr>
                    <a:srgbClr val="CCCCFF"/>
                  </a:buClr>
                  <a:buSzPct val="65000"/>
                  <a:buFont typeface="Wingdings" panose="05000000000000000000" pitchFamily="2" charset="2"/>
                  <a:buChar char=""/>
                  <a:defRPr sz="2300">
                    <a:solidFill>
                      <a:srgbClr val="000000"/>
                    </a:solidFill>
                    <a:latin typeface="+mn-lt"/>
                  </a:defRPr>
                </a:lvl3pPr>
                <a:lvl4pPr marL="1600200" indent="-228600" algn="l" defTabSz="457200" rtl="0" eaLnBrk="0" fontAlgn="base" hangingPunct="0">
                  <a:spcBef>
                    <a:spcPts val="500"/>
                  </a:spcBef>
                  <a:spcAft>
                    <a:spcPct val="0"/>
                  </a:spcAft>
                  <a:buClr>
                    <a:srgbClr val="CCCCFF"/>
                  </a:buClr>
                  <a:buSzPct val="100000"/>
                  <a:buFont typeface="Arial" panose="020B0604020202020204" pitchFamily="34" charset="0"/>
                  <a:buChar char="•"/>
                  <a:defRPr sz="2000">
                    <a:solidFill>
                      <a:srgbClr val="000000"/>
                    </a:solidFill>
                    <a:latin typeface="+mn-lt"/>
                  </a:defRPr>
                </a:lvl4pPr>
                <a:lvl5pPr marL="2057400" indent="-228600" algn="l" defTabSz="457200" rtl="0" eaLnBrk="0" fontAlgn="base" hangingPunct="0">
                  <a:spcBef>
                    <a:spcPts val="500"/>
                  </a:spcBef>
                  <a:spcAft>
                    <a:spcPct val="0"/>
                  </a:spcAft>
                  <a:buClr>
                    <a:srgbClr val="CCCCFF"/>
                  </a:buClr>
                  <a:buSzPct val="100000"/>
                  <a:buFont typeface="Wingdings" panose="05000000000000000000" pitchFamily="2" charset="2"/>
                  <a:buChar char=""/>
                  <a:defRPr sz="2000">
                    <a:solidFill>
                      <a:srgbClr val="000000"/>
                    </a:solidFill>
                    <a:latin typeface="+mn-lt"/>
                  </a:defRPr>
                </a:lvl5pPr>
                <a:lvl6pPr marL="2514600" indent="-228600" algn="l" defTabSz="457200" rtl="0" fontAlgn="base">
                  <a:spcBef>
                    <a:spcPts val="500"/>
                  </a:spcBef>
                  <a:spcAft>
                    <a:spcPct val="0"/>
                  </a:spcAft>
                  <a:buClr>
                    <a:srgbClr val="CCCCFF"/>
                  </a:buClr>
                  <a:buSzPct val="100000"/>
                  <a:buFont typeface="Wingdings" pitchFamily="2" charset="2"/>
                  <a:buChar char=""/>
                  <a:defRPr sz="2000">
                    <a:solidFill>
                      <a:srgbClr val="000000"/>
                    </a:solidFill>
                    <a:latin typeface="+mn-lt"/>
                  </a:defRPr>
                </a:lvl6pPr>
                <a:lvl7pPr marL="2971800" indent="-228600" algn="l" defTabSz="457200" rtl="0" fontAlgn="base">
                  <a:spcBef>
                    <a:spcPts val="500"/>
                  </a:spcBef>
                  <a:spcAft>
                    <a:spcPct val="0"/>
                  </a:spcAft>
                  <a:buClr>
                    <a:srgbClr val="CCCCFF"/>
                  </a:buClr>
                  <a:buSzPct val="100000"/>
                  <a:buFont typeface="Wingdings" pitchFamily="2" charset="2"/>
                  <a:buChar char=""/>
                  <a:defRPr sz="2000">
                    <a:solidFill>
                      <a:srgbClr val="000000"/>
                    </a:solidFill>
                    <a:latin typeface="+mn-lt"/>
                  </a:defRPr>
                </a:lvl7pPr>
                <a:lvl8pPr marL="3429000" indent="-228600" algn="l" defTabSz="457200" rtl="0" fontAlgn="base">
                  <a:spcBef>
                    <a:spcPts val="500"/>
                  </a:spcBef>
                  <a:spcAft>
                    <a:spcPct val="0"/>
                  </a:spcAft>
                  <a:buClr>
                    <a:srgbClr val="CCCCFF"/>
                  </a:buClr>
                  <a:buSzPct val="100000"/>
                  <a:buFont typeface="Wingdings" pitchFamily="2" charset="2"/>
                  <a:buChar char=""/>
                  <a:defRPr sz="2000">
                    <a:solidFill>
                      <a:srgbClr val="000000"/>
                    </a:solidFill>
                    <a:latin typeface="+mn-lt"/>
                  </a:defRPr>
                </a:lvl8pPr>
                <a:lvl9pPr marL="3886200" indent="-228600" algn="l" defTabSz="457200" rtl="0" fontAlgn="base">
                  <a:spcBef>
                    <a:spcPts val="500"/>
                  </a:spcBef>
                  <a:spcAft>
                    <a:spcPct val="0"/>
                  </a:spcAft>
                  <a:buClr>
                    <a:srgbClr val="CCCCFF"/>
                  </a:buClr>
                  <a:buSzPct val="100000"/>
                  <a:buFont typeface="Wingdings" pitchFamily="2" charset="2"/>
                  <a:buChar char=""/>
                  <a:defRPr sz="2000">
                    <a:solidFill>
                      <a:srgbClr val="000000"/>
                    </a:solidFill>
                    <a:latin typeface="+mn-lt"/>
                  </a:defRPr>
                </a:lvl9pPr>
              </a:lstStyle>
              <a:p>
                <a:pPr marL="0" indent="0" algn="r">
                  <a:buFont typeface="Wingdings" panose="05000000000000000000" pitchFamily="2" charset="2"/>
                  <a:buNone/>
                </a:pPr>
                <a:r>
                  <a:rPr lang="en-US" sz="1400" kern="0" dirty="0">
                    <a:latin typeface="Comic Sans MS" panose="030F0702030302020204" pitchFamily="66" charset="0"/>
                  </a:rPr>
                  <a:t>SU/MSU: 50/40</a:t>
                </a:r>
              </a:p>
              <a:p>
                <a:pPr marL="0" indent="0" algn="r">
                  <a:buFont typeface="Wingdings" panose="05000000000000000000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kern="0" smtClean="0">
                          <a:latin typeface="Cambria Math" panose="02040503050406030204" pitchFamily="18" charset="0"/>
                        </a:rPr>
                        <m:t>𝜂</m:t>
                      </m:r>
                      <m:r>
                        <a:rPr lang="en-US" sz="1800" b="0" i="1" kern="0" smtClean="0">
                          <a:latin typeface="Cambria Math" panose="02040503050406030204" pitchFamily="18" charset="0"/>
                        </a:rPr>
                        <m:t>=0.1</m:t>
                      </m:r>
                    </m:oMath>
                  </m:oMathPara>
                </a14:m>
                <a:endParaRPr lang="en-US" sz="1800" kern="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" name="Content Placeholder 4">
                <a:extLst>
                  <a:ext uri="{FF2B5EF4-FFF2-40B4-BE49-F238E27FC236}">
                    <a16:creationId xmlns:a16="http://schemas.microsoft.com/office/drawing/2014/main" id="{A1B2EDA2-4971-4F5E-B587-38080FB36F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00200" y="4274666"/>
                <a:ext cx="1447801" cy="539386"/>
              </a:xfrm>
              <a:prstGeom prst="rect">
                <a:avLst/>
              </a:prstGeom>
              <a:blipFill>
                <a:blip r:embed="rId7"/>
                <a:stretch>
                  <a:fillRect l="-3797" t="-10112" r="-7595" b="-449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ontent Placeholder 4">
                <a:extLst>
                  <a:ext uri="{FF2B5EF4-FFF2-40B4-BE49-F238E27FC236}">
                    <a16:creationId xmlns:a16="http://schemas.microsoft.com/office/drawing/2014/main" id="{08FD5729-9EE6-46C8-B939-811CB38BDDB2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5576810" y="4323256"/>
                <a:ext cx="1447801" cy="5393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>
                <a:lvl1pPr marL="341313" indent="-341313" algn="l" defTabSz="457200" rtl="0" eaLnBrk="0" fontAlgn="base" hangingPunct="0">
                  <a:spcBef>
                    <a:spcPts val="800"/>
                  </a:spcBef>
                  <a:spcAft>
                    <a:spcPct val="0"/>
                  </a:spcAft>
                  <a:buClr>
                    <a:srgbClr val="CCCCFF"/>
                  </a:buClr>
                  <a:buSzPct val="80000"/>
                  <a:buFont typeface="Wingdings" panose="05000000000000000000" pitchFamily="2" charset="2"/>
                  <a:buChar char=""/>
                  <a:defRPr sz="320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1363" indent="-284163" algn="l" defTabSz="457200" rtl="0" eaLnBrk="0" fontAlgn="base" hangingPunct="0">
                  <a:spcBef>
                    <a:spcPts val="675"/>
                  </a:spcBef>
                  <a:spcAft>
                    <a:spcPct val="0"/>
                  </a:spcAft>
                  <a:buClr>
                    <a:srgbClr val="CCCCFF"/>
                  </a:buClr>
                  <a:buSzPct val="70000"/>
                  <a:buFont typeface="Wingdings" panose="05000000000000000000" pitchFamily="2" charset="2"/>
                  <a:buChar char=""/>
                  <a:defRPr sz="2700">
                    <a:solidFill>
                      <a:srgbClr val="000000"/>
                    </a:solidFill>
                    <a:latin typeface="+mn-lt"/>
                  </a:defRPr>
                </a:lvl2pPr>
                <a:lvl3pPr marL="1143000" indent="-228600" algn="l" defTabSz="457200" rtl="0" eaLnBrk="0" fontAlgn="base" hangingPunct="0">
                  <a:spcBef>
                    <a:spcPts val="575"/>
                  </a:spcBef>
                  <a:spcAft>
                    <a:spcPct val="0"/>
                  </a:spcAft>
                  <a:buClr>
                    <a:srgbClr val="CCCCFF"/>
                  </a:buClr>
                  <a:buSzPct val="65000"/>
                  <a:buFont typeface="Wingdings" panose="05000000000000000000" pitchFamily="2" charset="2"/>
                  <a:buChar char=""/>
                  <a:defRPr sz="2300">
                    <a:solidFill>
                      <a:srgbClr val="000000"/>
                    </a:solidFill>
                    <a:latin typeface="+mn-lt"/>
                  </a:defRPr>
                </a:lvl3pPr>
                <a:lvl4pPr marL="1600200" indent="-228600" algn="l" defTabSz="457200" rtl="0" eaLnBrk="0" fontAlgn="base" hangingPunct="0">
                  <a:spcBef>
                    <a:spcPts val="500"/>
                  </a:spcBef>
                  <a:spcAft>
                    <a:spcPct val="0"/>
                  </a:spcAft>
                  <a:buClr>
                    <a:srgbClr val="CCCCFF"/>
                  </a:buClr>
                  <a:buSzPct val="100000"/>
                  <a:buFont typeface="Arial" panose="020B0604020202020204" pitchFamily="34" charset="0"/>
                  <a:buChar char="•"/>
                  <a:defRPr sz="2000">
                    <a:solidFill>
                      <a:srgbClr val="000000"/>
                    </a:solidFill>
                    <a:latin typeface="+mn-lt"/>
                  </a:defRPr>
                </a:lvl4pPr>
                <a:lvl5pPr marL="2057400" indent="-228600" algn="l" defTabSz="457200" rtl="0" eaLnBrk="0" fontAlgn="base" hangingPunct="0">
                  <a:spcBef>
                    <a:spcPts val="500"/>
                  </a:spcBef>
                  <a:spcAft>
                    <a:spcPct val="0"/>
                  </a:spcAft>
                  <a:buClr>
                    <a:srgbClr val="CCCCFF"/>
                  </a:buClr>
                  <a:buSzPct val="100000"/>
                  <a:buFont typeface="Wingdings" panose="05000000000000000000" pitchFamily="2" charset="2"/>
                  <a:buChar char=""/>
                  <a:defRPr sz="2000">
                    <a:solidFill>
                      <a:srgbClr val="000000"/>
                    </a:solidFill>
                    <a:latin typeface="+mn-lt"/>
                  </a:defRPr>
                </a:lvl5pPr>
                <a:lvl6pPr marL="2514600" indent="-228600" algn="l" defTabSz="457200" rtl="0" fontAlgn="base">
                  <a:spcBef>
                    <a:spcPts val="500"/>
                  </a:spcBef>
                  <a:spcAft>
                    <a:spcPct val="0"/>
                  </a:spcAft>
                  <a:buClr>
                    <a:srgbClr val="CCCCFF"/>
                  </a:buClr>
                  <a:buSzPct val="100000"/>
                  <a:buFont typeface="Wingdings" pitchFamily="2" charset="2"/>
                  <a:buChar char=""/>
                  <a:defRPr sz="2000">
                    <a:solidFill>
                      <a:srgbClr val="000000"/>
                    </a:solidFill>
                    <a:latin typeface="+mn-lt"/>
                  </a:defRPr>
                </a:lvl6pPr>
                <a:lvl7pPr marL="2971800" indent="-228600" algn="l" defTabSz="457200" rtl="0" fontAlgn="base">
                  <a:spcBef>
                    <a:spcPts val="500"/>
                  </a:spcBef>
                  <a:spcAft>
                    <a:spcPct val="0"/>
                  </a:spcAft>
                  <a:buClr>
                    <a:srgbClr val="CCCCFF"/>
                  </a:buClr>
                  <a:buSzPct val="100000"/>
                  <a:buFont typeface="Wingdings" pitchFamily="2" charset="2"/>
                  <a:buChar char=""/>
                  <a:defRPr sz="2000">
                    <a:solidFill>
                      <a:srgbClr val="000000"/>
                    </a:solidFill>
                    <a:latin typeface="+mn-lt"/>
                  </a:defRPr>
                </a:lvl7pPr>
                <a:lvl8pPr marL="3429000" indent="-228600" algn="l" defTabSz="457200" rtl="0" fontAlgn="base">
                  <a:spcBef>
                    <a:spcPts val="500"/>
                  </a:spcBef>
                  <a:spcAft>
                    <a:spcPct val="0"/>
                  </a:spcAft>
                  <a:buClr>
                    <a:srgbClr val="CCCCFF"/>
                  </a:buClr>
                  <a:buSzPct val="100000"/>
                  <a:buFont typeface="Wingdings" pitchFamily="2" charset="2"/>
                  <a:buChar char=""/>
                  <a:defRPr sz="2000">
                    <a:solidFill>
                      <a:srgbClr val="000000"/>
                    </a:solidFill>
                    <a:latin typeface="+mn-lt"/>
                  </a:defRPr>
                </a:lvl8pPr>
                <a:lvl9pPr marL="3886200" indent="-228600" algn="l" defTabSz="457200" rtl="0" fontAlgn="base">
                  <a:spcBef>
                    <a:spcPts val="500"/>
                  </a:spcBef>
                  <a:spcAft>
                    <a:spcPct val="0"/>
                  </a:spcAft>
                  <a:buClr>
                    <a:srgbClr val="CCCCFF"/>
                  </a:buClr>
                  <a:buSzPct val="100000"/>
                  <a:buFont typeface="Wingdings" pitchFamily="2" charset="2"/>
                  <a:buChar char=""/>
                  <a:defRPr sz="2000">
                    <a:solidFill>
                      <a:srgbClr val="000000"/>
                    </a:solidFill>
                    <a:latin typeface="+mn-lt"/>
                  </a:defRPr>
                </a:lvl9pPr>
              </a:lstStyle>
              <a:p>
                <a:pPr marL="0" indent="0" algn="r">
                  <a:buFont typeface="Wingdings" panose="05000000000000000000" pitchFamily="2" charset="2"/>
                  <a:buNone/>
                </a:pPr>
                <a:r>
                  <a:rPr lang="en-US" sz="1400" kern="0" dirty="0">
                    <a:latin typeface="Comic Sans MS" panose="030F0702030302020204" pitchFamily="66" charset="0"/>
                  </a:rPr>
                  <a:t>SU/MSU: 50/40</a:t>
                </a:r>
              </a:p>
              <a:p>
                <a:pPr marL="0" indent="0" algn="r">
                  <a:buFont typeface="Wingdings" panose="05000000000000000000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kern="0" smtClean="0">
                          <a:latin typeface="Cambria Math" panose="02040503050406030204" pitchFamily="18" charset="0"/>
                        </a:rPr>
                        <m:t>𝜂</m:t>
                      </m:r>
                      <m:r>
                        <a:rPr lang="en-US" sz="1800" b="0" i="1" kern="0" smtClean="0">
                          <a:latin typeface="Cambria Math" panose="02040503050406030204" pitchFamily="18" charset="0"/>
                        </a:rPr>
                        <m:t>=0.2</m:t>
                      </m:r>
                    </m:oMath>
                  </m:oMathPara>
                </a14:m>
                <a:endParaRPr lang="en-US" sz="1800" kern="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9" name="Content Placeholder 4">
                <a:extLst>
                  <a:ext uri="{FF2B5EF4-FFF2-40B4-BE49-F238E27FC236}">
                    <a16:creationId xmlns:a16="http://schemas.microsoft.com/office/drawing/2014/main" id="{08FD5729-9EE6-46C8-B939-811CB38BDD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576810" y="4323256"/>
                <a:ext cx="1447801" cy="539386"/>
              </a:xfrm>
              <a:prstGeom prst="rect">
                <a:avLst/>
              </a:prstGeom>
              <a:blipFill>
                <a:blip r:embed="rId8"/>
                <a:stretch>
                  <a:fillRect l="-3797" t="-10112" r="-8017" b="-449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4">
                <a:extLst>
                  <a:ext uri="{FF2B5EF4-FFF2-40B4-BE49-F238E27FC236}">
                    <a16:creationId xmlns:a16="http://schemas.microsoft.com/office/drawing/2014/main" id="{4A146EDE-82F6-4FB6-8487-2B75FB234956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5334000" y="1550084"/>
                <a:ext cx="1447801" cy="5393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>
                <a:lvl1pPr marL="341313" indent="-341313" algn="l" defTabSz="457200" rtl="0" eaLnBrk="0" fontAlgn="base" hangingPunct="0">
                  <a:spcBef>
                    <a:spcPts val="800"/>
                  </a:spcBef>
                  <a:spcAft>
                    <a:spcPct val="0"/>
                  </a:spcAft>
                  <a:buClr>
                    <a:srgbClr val="CCCCFF"/>
                  </a:buClr>
                  <a:buSzPct val="80000"/>
                  <a:buFont typeface="Wingdings" panose="05000000000000000000" pitchFamily="2" charset="2"/>
                  <a:buChar char=""/>
                  <a:defRPr sz="320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1363" indent="-284163" algn="l" defTabSz="457200" rtl="0" eaLnBrk="0" fontAlgn="base" hangingPunct="0">
                  <a:spcBef>
                    <a:spcPts val="675"/>
                  </a:spcBef>
                  <a:spcAft>
                    <a:spcPct val="0"/>
                  </a:spcAft>
                  <a:buClr>
                    <a:srgbClr val="CCCCFF"/>
                  </a:buClr>
                  <a:buSzPct val="70000"/>
                  <a:buFont typeface="Wingdings" panose="05000000000000000000" pitchFamily="2" charset="2"/>
                  <a:buChar char=""/>
                  <a:defRPr sz="2700">
                    <a:solidFill>
                      <a:srgbClr val="000000"/>
                    </a:solidFill>
                    <a:latin typeface="+mn-lt"/>
                  </a:defRPr>
                </a:lvl2pPr>
                <a:lvl3pPr marL="1143000" indent="-228600" algn="l" defTabSz="457200" rtl="0" eaLnBrk="0" fontAlgn="base" hangingPunct="0">
                  <a:spcBef>
                    <a:spcPts val="575"/>
                  </a:spcBef>
                  <a:spcAft>
                    <a:spcPct val="0"/>
                  </a:spcAft>
                  <a:buClr>
                    <a:srgbClr val="CCCCFF"/>
                  </a:buClr>
                  <a:buSzPct val="65000"/>
                  <a:buFont typeface="Wingdings" panose="05000000000000000000" pitchFamily="2" charset="2"/>
                  <a:buChar char=""/>
                  <a:defRPr sz="2300">
                    <a:solidFill>
                      <a:srgbClr val="000000"/>
                    </a:solidFill>
                    <a:latin typeface="+mn-lt"/>
                  </a:defRPr>
                </a:lvl3pPr>
                <a:lvl4pPr marL="1600200" indent="-228600" algn="l" defTabSz="457200" rtl="0" eaLnBrk="0" fontAlgn="base" hangingPunct="0">
                  <a:spcBef>
                    <a:spcPts val="500"/>
                  </a:spcBef>
                  <a:spcAft>
                    <a:spcPct val="0"/>
                  </a:spcAft>
                  <a:buClr>
                    <a:srgbClr val="CCCCFF"/>
                  </a:buClr>
                  <a:buSzPct val="100000"/>
                  <a:buFont typeface="Arial" panose="020B0604020202020204" pitchFamily="34" charset="0"/>
                  <a:buChar char="•"/>
                  <a:defRPr sz="2000">
                    <a:solidFill>
                      <a:srgbClr val="000000"/>
                    </a:solidFill>
                    <a:latin typeface="+mn-lt"/>
                  </a:defRPr>
                </a:lvl4pPr>
                <a:lvl5pPr marL="2057400" indent="-228600" algn="l" defTabSz="457200" rtl="0" eaLnBrk="0" fontAlgn="base" hangingPunct="0">
                  <a:spcBef>
                    <a:spcPts val="500"/>
                  </a:spcBef>
                  <a:spcAft>
                    <a:spcPct val="0"/>
                  </a:spcAft>
                  <a:buClr>
                    <a:srgbClr val="CCCCFF"/>
                  </a:buClr>
                  <a:buSzPct val="100000"/>
                  <a:buFont typeface="Wingdings" panose="05000000000000000000" pitchFamily="2" charset="2"/>
                  <a:buChar char=""/>
                  <a:defRPr sz="2000">
                    <a:solidFill>
                      <a:srgbClr val="000000"/>
                    </a:solidFill>
                    <a:latin typeface="+mn-lt"/>
                  </a:defRPr>
                </a:lvl5pPr>
                <a:lvl6pPr marL="2514600" indent="-228600" algn="l" defTabSz="457200" rtl="0" fontAlgn="base">
                  <a:spcBef>
                    <a:spcPts val="500"/>
                  </a:spcBef>
                  <a:spcAft>
                    <a:spcPct val="0"/>
                  </a:spcAft>
                  <a:buClr>
                    <a:srgbClr val="CCCCFF"/>
                  </a:buClr>
                  <a:buSzPct val="100000"/>
                  <a:buFont typeface="Wingdings" pitchFamily="2" charset="2"/>
                  <a:buChar char=""/>
                  <a:defRPr sz="2000">
                    <a:solidFill>
                      <a:srgbClr val="000000"/>
                    </a:solidFill>
                    <a:latin typeface="+mn-lt"/>
                  </a:defRPr>
                </a:lvl6pPr>
                <a:lvl7pPr marL="2971800" indent="-228600" algn="l" defTabSz="457200" rtl="0" fontAlgn="base">
                  <a:spcBef>
                    <a:spcPts val="500"/>
                  </a:spcBef>
                  <a:spcAft>
                    <a:spcPct val="0"/>
                  </a:spcAft>
                  <a:buClr>
                    <a:srgbClr val="CCCCFF"/>
                  </a:buClr>
                  <a:buSzPct val="100000"/>
                  <a:buFont typeface="Wingdings" pitchFamily="2" charset="2"/>
                  <a:buChar char=""/>
                  <a:defRPr sz="2000">
                    <a:solidFill>
                      <a:srgbClr val="000000"/>
                    </a:solidFill>
                    <a:latin typeface="+mn-lt"/>
                  </a:defRPr>
                </a:lvl7pPr>
                <a:lvl8pPr marL="3429000" indent="-228600" algn="l" defTabSz="457200" rtl="0" fontAlgn="base">
                  <a:spcBef>
                    <a:spcPts val="500"/>
                  </a:spcBef>
                  <a:spcAft>
                    <a:spcPct val="0"/>
                  </a:spcAft>
                  <a:buClr>
                    <a:srgbClr val="CCCCFF"/>
                  </a:buClr>
                  <a:buSzPct val="100000"/>
                  <a:buFont typeface="Wingdings" pitchFamily="2" charset="2"/>
                  <a:buChar char=""/>
                  <a:defRPr sz="2000">
                    <a:solidFill>
                      <a:srgbClr val="000000"/>
                    </a:solidFill>
                    <a:latin typeface="+mn-lt"/>
                  </a:defRPr>
                </a:lvl8pPr>
                <a:lvl9pPr marL="3886200" indent="-228600" algn="l" defTabSz="457200" rtl="0" fontAlgn="base">
                  <a:spcBef>
                    <a:spcPts val="500"/>
                  </a:spcBef>
                  <a:spcAft>
                    <a:spcPct val="0"/>
                  </a:spcAft>
                  <a:buClr>
                    <a:srgbClr val="CCCCFF"/>
                  </a:buClr>
                  <a:buSzPct val="100000"/>
                  <a:buFont typeface="Wingdings" pitchFamily="2" charset="2"/>
                  <a:buChar char=""/>
                  <a:defRPr sz="2000">
                    <a:solidFill>
                      <a:srgbClr val="000000"/>
                    </a:solidFill>
                    <a:latin typeface="+mn-lt"/>
                  </a:defRPr>
                </a:lvl9pPr>
              </a:lstStyle>
              <a:p>
                <a:pPr marL="0" indent="0" algn="r">
                  <a:buFont typeface="Wingdings" panose="05000000000000000000" pitchFamily="2" charset="2"/>
                  <a:buNone/>
                </a:pPr>
                <a:r>
                  <a:rPr lang="en-US" sz="1400" kern="0" dirty="0">
                    <a:latin typeface="Comic Sans MS" panose="030F0702030302020204" pitchFamily="66" charset="0"/>
                  </a:rPr>
                  <a:t>SU/MSU: 50/50</a:t>
                </a:r>
              </a:p>
              <a:p>
                <a:pPr marL="0" indent="0" algn="r">
                  <a:buFont typeface="Wingdings" panose="05000000000000000000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kern="0" smtClean="0">
                          <a:latin typeface="Cambria Math" panose="02040503050406030204" pitchFamily="18" charset="0"/>
                        </a:rPr>
                        <m:t>𝜂</m:t>
                      </m:r>
                      <m:r>
                        <a:rPr lang="en-US" sz="1800" b="0" i="1" kern="0" smtClean="0">
                          <a:latin typeface="Cambria Math" panose="02040503050406030204" pitchFamily="18" charset="0"/>
                        </a:rPr>
                        <m:t>=0.2</m:t>
                      </m:r>
                    </m:oMath>
                  </m:oMathPara>
                </a14:m>
                <a:endParaRPr lang="en-US" sz="1800" kern="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0" name="Content Placeholder 4">
                <a:extLst>
                  <a:ext uri="{FF2B5EF4-FFF2-40B4-BE49-F238E27FC236}">
                    <a16:creationId xmlns:a16="http://schemas.microsoft.com/office/drawing/2014/main" id="{4A146EDE-82F6-4FB6-8487-2B75FB2349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34000" y="1550084"/>
                <a:ext cx="1447801" cy="539386"/>
              </a:xfrm>
              <a:prstGeom prst="rect">
                <a:avLst/>
              </a:prstGeom>
              <a:blipFill>
                <a:blip r:embed="rId9"/>
                <a:stretch>
                  <a:fillRect l="-3782" t="-10112" r="-7563" b="-449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Content Placeholder 4">
                <a:extLst>
                  <a:ext uri="{FF2B5EF4-FFF2-40B4-BE49-F238E27FC236}">
                    <a16:creationId xmlns:a16="http://schemas.microsoft.com/office/drawing/2014/main" id="{3CA249FB-808B-4F7D-92B1-2A11B290031C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1600200" y="1638537"/>
                <a:ext cx="1447801" cy="5393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>
                <a:lvl1pPr marL="341313" indent="-341313" algn="l" defTabSz="457200" rtl="0" eaLnBrk="0" fontAlgn="base" hangingPunct="0">
                  <a:spcBef>
                    <a:spcPts val="800"/>
                  </a:spcBef>
                  <a:spcAft>
                    <a:spcPct val="0"/>
                  </a:spcAft>
                  <a:buClr>
                    <a:srgbClr val="CCCCFF"/>
                  </a:buClr>
                  <a:buSzPct val="80000"/>
                  <a:buFont typeface="Wingdings" panose="05000000000000000000" pitchFamily="2" charset="2"/>
                  <a:buChar char=""/>
                  <a:defRPr sz="320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1363" indent="-284163" algn="l" defTabSz="457200" rtl="0" eaLnBrk="0" fontAlgn="base" hangingPunct="0">
                  <a:spcBef>
                    <a:spcPts val="675"/>
                  </a:spcBef>
                  <a:spcAft>
                    <a:spcPct val="0"/>
                  </a:spcAft>
                  <a:buClr>
                    <a:srgbClr val="CCCCFF"/>
                  </a:buClr>
                  <a:buSzPct val="70000"/>
                  <a:buFont typeface="Wingdings" panose="05000000000000000000" pitchFamily="2" charset="2"/>
                  <a:buChar char=""/>
                  <a:defRPr sz="2700">
                    <a:solidFill>
                      <a:srgbClr val="000000"/>
                    </a:solidFill>
                    <a:latin typeface="+mn-lt"/>
                  </a:defRPr>
                </a:lvl2pPr>
                <a:lvl3pPr marL="1143000" indent="-228600" algn="l" defTabSz="457200" rtl="0" eaLnBrk="0" fontAlgn="base" hangingPunct="0">
                  <a:spcBef>
                    <a:spcPts val="575"/>
                  </a:spcBef>
                  <a:spcAft>
                    <a:spcPct val="0"/>
                  </a:spcAft>
                  <a:buClr>
                    <a:srgbClr val="CCCCFF"/>
                  </a:buClr>
                  <a:buSzPct val="65000"/>
                  <a:buFont typeface="Wingdings" panose="05000000000000000000" pitchFamily="2" charset="2"/>
                  <a:buChar char=""/>
                  <a:defRPr sz="2300">
                    <a:solidFill>
                      <a:srgbClr val="000000"/>
                    </a:solidFill>
                    <a:latin typeface="+mn-lt"/>
                  </a:defRPr>
                </a:lvl3pPr>
                <a:lvl4pPr marL="1600200" indent="-228600" algn="l" defTabSz="457200" rtl="0" eaLnBrk="0" fontAlgn="base" hangingPunct="0">
                  <a:spcBef>
                    <a:spcPts val="500"/>
                  </a:spcBef>
                  <a:spcAft>
                    <a:spcPct val="0"/>
                  </a:spcAft>
                  <a:buClr>
                    <a:srgbClr val="CCCCFF"/>
                  </a:buClr>
                  <a:buSzPct val="100000"/>
                  <a:buFont typeface="Arial" panose="020B0604020202020204" pitchFamily="34" charset="0"/>
                  <a:buChar char="•"/>
                  <a:defRPr sz="2000">
                    <a:solidFill>
                      <a:srgbClr val="000000"/>
                    </a:solidFill>
                    <a:latin typeface="+mn-lt"/>
                  </a:defRPr>
                </a:lvl4pPr>
                <a:lvl5pPr marL="2057400" indent="-228600" algn="l" defTabSz="457200" rtl="0" eaLnBrk="0" fontAlgn="base" hangingPunct="0">
                  <a:spcBef>
                    <a:spcPts val="500"/>
                  </a:spcBef>
                  <a:spcAft>
                    <a:spcPct val="0"/>
                  </a:spcAft>
                  <a:buClr>
                    <a:srgbClr val="CCCCFF"/>
                  </a:buClr>
                  <a:buSzPct val="100000"/>
                  <a:buFont typeface="Wingdings" panose="05000000000000000000" pitchFamily="2" charset="2"/>
                  <a:buChar char=""/>
                  <a:defRPr sz="2000">
                    <a:solidFill>
                      <a:srgbClr val="000000"/>
                    </a:solidFill>
                    <a:latin typeface="+mn-lt"/>
                  </a:defRPr>
                </a:lvl5pPr>
                <a:lvl6pPr marL="2514600" indent="-228600" algn="l" defTabSz="457200" rtl="0" fontAlgn="base">
                  <a:spcBef>
                    <a:spcPts val="500"/>
                  </a:spcBef>
                  <a:spcAft>
                    <a:spcPct val="0"/>
                  </a:spcAft>
                  <a:buClr>
                    <a:srgbClr val="CCCCFF"/>
                  </a:buClr>
                  <a:buSzPct val="100000"/>
                  <a:buFont typeface="Wingdings" pitchFamily="2" charset="2"/>
                  <a:buChar char=""/>
                  <a:defRPr sz="2000">
                    <a:solidFill>
                      <a:srgbClr val="000000"/>
                    </a:solidFill>
                    <a:latin typeface="+mn-lt"/>
                  </a:defRPr>
                </a:lvl6pPr>
                <a:lvl7pPr marL="2971800" indent="-228600" algn="l" defTabSz="457200" rtl="0" fontAlgn="base">
                  <a:spcBef>
                    <a:spcPts val="500"/>
                  </a:spcBef>
                  <a:spcAft>
                    <a:spcPct val="0"/>
                  </a:spcAft>
                  <a:buClr>
                    <a:srgbClr val="CCCCFF"/>
                  </a:buClr>
                  <a:buSzPct val="100000"/>
                  <a:buFont typeface="Wingdings" pitchFamily="2" charset="2"/>
                  <a:buChar char=""/>
                  <a:defRPr sz="2000">
                    <a:solidFill>
                      <a:srgbClr val="000000"/>
                    </a:solidFill>
                    <a:latin typeface="+mn-lt"/>
                  </a:defRPr>
                </a:lvl7pPr>
                <a:lvl8pPr marL="3429000" indent="-228600" algn="l" defTabSz="457200" rtl="0" fontAlgn="base">
                  <a:spcBef>
                    <a:spcPts val="500"/>
                  </a:spcBef>
                  <a:spcAft>
                    <a:spcPct val="0"/>
                  </a:spcAft>
                  <a:buClr>
                    <a:srgbClr val="CCCCFF"/>
                  </a:buClr>
                  <a:buSzPct val="100000"/>
                  <a:buFont typeface="Wingdings" pitchFamily="2" charset="2"/>
                  <a:buChar char=""/>
                  <a:defRPr sz="2000">
                    <a:solidFill>
                      <a:srgbClr val="000000"/>
                    </a:solidFill>
                    <a:latin typeface="+mn-lt"/>
                  </a:defRPr>
                </a:lvl8pPr>
                <a:lvl9pPr marL="3886200" indent="-228600" algn="l" defTabSz="457200" rtl="0" fontAlgn="base">
                  <a:spcBef>
                    <a:spcPts val="500"/>
                  </a:spcBef>
                  <a:spcAft>
                    <a:spcPct val="0"/>
                  </a:spcAft>
                  <a:buClr>
                    <a:srgbClr val="CCCCFF"/>
                  </a:buClr>
                  <a:buSzPct val="100000"/>
                  <a:buFont typeface="Wingdings" pitchFamily="2" charset="2"/>
                  <a:buChar char=""/>
                  <a:defRPr sz="2000">
                    <a:solidFill>
                      <a:srgbClr val="000000"/>
                    </a:solidFill>
                    <a:latin typeface="+mn-lt"/>
                  </a:defRPr>
                </a:lvl9pPr>
              </a:lstStyle>
              <a:p>
                <a:pPr marL="0" indent="0" algn="r">
                  <a:buFont typeface="Wingdings" panose="05000000000000000000" pitchFamily="2" charset="2"/>
                  <a:buNone/>
                </a:pPr>
                <a:r>
                  <a:rPr lang="en-US" sz="1400" kern="0" dirty="0">
                    <a:latin typeface="Comic Sans MS" panose="030F0702030302020204" pitchFamily="66" charset="0"/>
                  </a:rPr>
                  <a:t>SU/MSU: 50/50</a:t>
                </a:r>
              </a:p>
              <a:p>
                <a:pPr marL="0" indent="0" algn="r">
                  <a:buFont typeface="Wingdings" panose="05000000000000000000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kern="0" smtClean="0">
                          <a:latin typeface="Cambria Math" panose="02040503050406030204" pitchFamily="18" charset="0"/>
                        </a:rPr>
                        <m:t>𝜂</m:t>
                      </m:r>
                      <m:r>
                        <a:rPr lang="en-US" sz="1800" b="0" i="1" kern="0" smtClean="0">
                          <a:latin typeface="Cambria Math" panose="02040503050406030204" pitchFamily="18" charset="0"/>
                        </a:rPr>
                        <m:t>=0.1</m:t>
                      </m:r>
                    </m:oMath>
                  </m:oMathPara>
                </a14:m>
                <a:endParaRPr lang="en-US" sz="1800" kern="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1" name="Content Placeholder 4">
                <a:extLst>
                  <a:ext uri="{FF2B5EF4-FFF2-40B4-BE49-F238E27FC236}">
                    <a16:creationId xmlns:a16="http://schemas.microsoft.com/office/drawing/2014/main" id="{3CA249FB-808B-4F7D-92B1-2A11B29003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00200" y="1638537"/>
                <a:ext cx="1447801" cy="539386"/>
              </a:xfrm>
              <a:prstGeom prst="rect">
                <a:avLst/>
              </a:prstGeom>
              <a:blipFill>
                <a:blip r:embed="rId10"/>
                <a:stretch>
                  <a:fillRect l="-3797" t="-10227" r="-7595" b="-568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Content Placeholder 4">
            <a:extLst>
              <a:ext uri="{FF2B5EF4-FFF2-40B4-BE49-F238E27FC236}">
                <a16:creationId xmlns:a16="http://schemas.microsoft.com/office/drawing/2014/main" id="{FC6CE7E3-E75F-4693-9F53-9BD0CE39367B}"/>
              </a:ext>
            </a:extLst>
          </p:cNvPr>
          <p:cNvSpPr txBox="1">
            <a:spLocks/>
          </p:cNvSpPr>
          <p:nvPr/>
        </p:nvSpPr>
        <p:spPr bwMode="auto">
          <a:xfrm>
            <a:off x="3359636" y="6143771"/>
            <a:ext cx="3441957" cy="2944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1313" indent="-341313" algn="l" defTabSz="457200" rtl="0" eaLnBrk="0" fontAlgn="base" hangingPunct="0">
              <a:spcBef>
                <a:spcPts val="800"/>
              </a:spcBef>
              <a:spcAft>
                <a:spcPct val="0"/>
              </a:spcAft>
              <a:buClr>
                <a:srgbClr val="CCCCFF"/>
              </a:buClr>
              <a:buSzPct val="80000"/>
              <a:buFont typeface="Wingdings" panose="05000000000000000000" pitchFamily="2" charset="2"/>
              <a:buChar char=""/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1363" indent="-284163" algn="l" defTabSz="457200" rtl="0" eaLnBrk="0" fontAlgn="base" hangingPunct="0">
              <a:spcBef>
                <a:spcPts val="675"/>
              </a:spcBef>
              <a:spcAft>
                <a:spcPct val="0"/>
              </a:spcAft>
              <a:buClr>
                <a:srgbClr val="CCCCFF"/>
              </a:buClr>
              <a:buSzPct val="70000"/>
              <a:buFont typeface="Wingdings" panose="05000000000000000000" pitchFamily="2" charset="2"/>
              <a:buChar char=""/>
              <a:defRPr sz="2700">
                <a:solidFill>
                  <a:srgbClr val="000000"/>
                </a:solidFill>
                <a:latin typeface="+mn-lt"/>
              </a:defRPr>
            </a:lvl2pPr>
            <a:lvl3pPr marL="1143000" indent="-228600" algn="l" defTabSz="457200" rtl="0" eaLnBrk="0" fontAlgn="base" hangingPunct="0">
              <a:spcBef>
                <a:spcPts val="575"/>
              </a:spcBef>
              <a:spcAft>
                <a:spcPct val="0"/>
              </a:spcAft>
              <a:buClr>
                <a:srgbClr val="CCCCFF"/>
              </a:buClr>
              <a:buSzPct val="65000"/>
              <a:buFont typeface="Wingdings" panose="05000000000000000000" pitchFamily="2" charset="2"/>
              <a:buChar char=""/>
              <a:defRPr sz="2300">
                <a:solidFill>
                  <a:srgbClr val="000000"/>
                </a:solidFill>
                <a:latin typeface="+mn-lt"/>
              </a:defRPr>
            </a:lvl3pPr>
            <a:lvl4pPr marL="1600200" indent="-228600" algn="l" defTabSz="457200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CCCCFF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+mn-lt"/>
              </a:defRPr>
            </a:lvl4pPr>
            <a:lvl5pPr marL="2057400" indent="-228600" algn="l" defTabSz="457200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CCCCFF"/>
              </a:buClr>
              <a:buSzPct val="100000"/>
              <a:buFont typeface="Wingdings" panose="05000000000000000000" pitchFamily="2" charset="2"/>
              <a:buChar char=""/>
              <a:defRPr sz="2000">
                <a:solidFill>
                  <a:srgbClr val="000000"/>
                </a:solidFill>
                <a:latin typeface="+mn-lt"/>
              </a:defRPr>
            </a:lvl5pPr>
            <a:lvl6pPr marL="25146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CCCCFF"/>
              </a:buClr>
              <a:buSzPct val="100000"/>
              <a:buFont typeface="Wingdings" pitchFamily="2" charset="2"/>
              <a:buChar char=""/>
              <a:defRPr sz="2000">
                <a:solidFill>
                  <a:srgbClr val="000000"/>
                </a:solidFill>
                <a:latin typeface="+mn-lt"/>
              </a:defRPr>
            </a:lvl6pPr>
            <a:lvl7pPr marL="29718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CCCCFF"/>
              </a:buClr>
              <a:buSzPct val="100000"/>
              <a:buFont typeface="Wingdings" pitchFamily="2" charset="2"/>
              <a:buChar char=""/>
              <a:defRPr sz="2000">
                <a:solidFill>
                  <a:srgbClr val="000000"/>
                </a:solidFill>
                <a:latin typeface="+mn-lt"/>
              </a:defRPr>
            </a:lvl7pPr>
            <a:lvl8pPr marL="34290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CCCCFF"/>
              </a:buClr>
              <a:buSzPct val="100000"/>
              <a:buFont typeface="Wingdings" pitchFamily="2" charset="2"/>
              <a:buChar char=""/>
              <a:defRPr sz="2000">
                <a:solidFill>
                  <a:srgbClr val="000000"/>
                </a:solidFill>
                <a:latin typeface="+mn-lt"/>
              </a:defRPr>
            </a:lvl8pPr>
            <a:lvl9pPr marL="38862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CCCCFF"/>
              </a:buClr>
              <a:buSzPct val="100000"/>
              <a:buFont typeface="Wingdings" pitchFamily="2" charset="2"/>
              <a:buChar char=""/>
              <a:defRPr sz="2000">
                <a:solidFill>
                  <a:srgbClr val="000000"/>
                </a:solidFill>
                <a:latin typeface="+mn-lt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en-US" sz="1400" kern="0" dirty="0">
                <a:latin typeface="Comic Sans MS" panose="030F0702030302020204" pitchFamily="66" charset="0"/>
              </a:rPr>
              <a:t>Dataset type 1 Used for simulation.</a:t>
            </a:r>
          </a:p>
        </p:txBody>
      </p:sp>
      <p:sp>
        <p:nvSpPr>
          <p:cNvPr id="13" name="Content Placeholder 4">
            <a:extLst>
              <a:ext uri="{FF2B5EF4-FFF2-40B4-BE49-F238E27FC236}">
                <a16:creationId xmlns:a16="http://schemas.microsoft.com/office/drawing/2014/main" id="{6EF66C23-B4C2-414B-8E5E-13C45814E6FF}"/>
              </a:ext>
            </a:extLst>
          </p:cNvPr>
          <p:cNvSpPr txBox="1">
            <a:spLocks/>
          </p:cNvSpPr>
          <p:nvPr/>
        </p:nvSpPr>
        <p:spPr bwMode="auto">
          <a:xfrm>
            <a:off x="597558" y="6423575"/>
            <a:ext cx="8546442" cy="2944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1313" indent="-341313" algn="l" defTabSz="457200" rtl="0" eaLnBrk="0" fontAlgn="base" hangingPunct="0">
              <a:spcBef>
                <a:spcPts val="800"/>
              </a:spcBef>
              <a:spcAft>
                <a:spcPct val="0"/>
              </a:spcAft>
              <a:buClr>
                <a:srgbClr val="CCCCFF"/>
              </a:buClr>
              <a:buSzPct val="80000"/>
              <a:buFont typeface="Wingdings" panose="05000000000000000000" pitchFamily="2" charset="2"/>
              <a:buChar char=""/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1363" indent="-284163" algn="l" defTabSz="457200" rtl="0" eaLnBrk="0" fontAlgn="base" hangingPunct="0">
              <a:spcBef>
                <a:spcPts val="675"/>
              </a:spcBef>
              <a:spcAft>
                <a:spcPct val="0"/>
              </a:spcAft>
              <a:buClr>
                <a:srgbClr val="CCCCFF"/>
              </a:buClr>
              <a:buSzPct val="70000"/>
              <a:buFont typeface="Wingdings" panose="05000000000000000000" pitchFamily="2" charset="2"/>
              <a:buChar char=""/>
              <a:defRPr sz="2700">
                <a:solidFill>
                  <a:srgbClr val="000000"/>
                </a:solidFill>
                <a:latin typeface="+mn-lt"/>
              </a:defRPr>
            </a:lvl2pPr>
            <a:lvl3pPr marL="1143000" indent="-228600" algn="l" defTabSz="457200" rtl="0" eaLnBrk="0" fontAlgn="base" hangingPunct="0">
              <a:spcBef>
                <a:spcPts val="575"/>
              </a:spcBef>
              <a:spcAft>
                <a:spcPct val="0"/>
              </a:spcAft>
              <a:buClr>
                <a:srgbClr val="CCCCFF"/>
              </a:buClr>
              <a:buSzPct val="65000"/>
              <a:buFont typeface="Wingdings" panose="05000000000000000000" pitchFamily="2" charset="2"/>
              <a:buChar char=""/>
              <a:defRPr sz="2300">
                <a:solidFill>
                  <a:srgbClr val="000000"/>
                </a:solidFill>
                <a:latin typeface="+mn-lt"/>
              </a:defRPr>
            </a:lvl3pPr>
            <a:lvl4pPr marL="1600200" indent="-228600" algn="l" defTabSz="457200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CCCCFF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+mn-lt"/>
              </a:defRPr>
            </a:lvl4pPr>
            <a:lvl5pPr marL="2057400" indent="-228600" algn="l" defTabSz="457200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CCCCFF"/>
              </a:buClr>
              <a:buSzPct val="100000"/>
              <a:buFont typeface="Wingdings" panose="05000000000000000000" pitchFamily="2" charset="2"/>
              <a:buChar char=""/>
              <a:defRPr sz="2000">
                <a:solidFill>
                  <a:srgbClr val="000000"/>
                </a:solidFill>
                <a:latin typeface="+mn-lt"/>
              </a:defRPr>
            </a:lvl5pPr>
            <a:lvl6pPr marL="25146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CCCCFF"/>
              </a:buClr>
              <a:buSzPct val="100000"/>
              <a:buFont typeface="Wingdings" pitchFamily="2" charset="2"/>
              <a:buChar char=""/>
              <a:defRPr sz="2000">
                <a:solidFill>
                  <a:srgbClr val="000000"/>
                </a:solidFill>
                <a:latin typeface="+mn-lt"/>
              </a:defRPr>
            </a:lvl6pPr>
            <a:lvl7pPr marL="29718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CCCCFF"/>
              </a:buClr>
              <a:buSzPct val="100000"/>
              <a:buFont typeface="Wingdings" pitchFamily="2" charset="2"/>
              <a:buChar char=""/>
              <a:defRPr sz="2000">
                <a:solidFill>
                  <a:srgbClr val="000000"/>
                </a:solidFill>
                <a:latin typeface="+mn-lt"/>
              </a:defRPr>
            </a:lvl7pPr>
            <a:lvl8pPr marL="34290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CCCCFF"/>
              </a:buClr>
              <a:buSzPct val="100000"/>
              <a:buFont typeface="Wingdings" pitchFamily="2" charset="2"/>
              <a:buChar char=""/>
              <a:defRPr sz="2000">
                <a:solidFill>
                  <a:srgbClr val="000000"/>
                </a:solidFill>
                <a:latin typeface="+mn-lt"/>
              </a:defRPr>
            </a:lvl8pPr>
            <a:lvl9pPr marL="38862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CCCCFF"/>
              </a:buClr>
              <a:buSzPct val="100000"/>
              <a:buFont typeface="Wingdings" pitchFamily="2" charset="2"/>
              <a:buChar char=""/>
              <a:defRPr sz="2000">
                <a:solidFill>
                  <a:srgbClr val="000000"/>
                </a:solidFill>
                <a:latin typeface="+mn-lt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en-US" sz="1200" kern="0" dirty="0">
                <a:latin typeface="Comic Sans MS" panose="030F0702030302020204" pitchFamily="66" charset="0"/>
              </a:rPr>
              <a:t>False positive (FP), False negative (FN), Error (ER), Adaptive multiplicative (ADA MULT), Multiplicative (MULT)</a:t>
            </a:r>
          </a:p>
        </p:txBody>
      </p:sp>
    </p:spTree>
    <p:extLst>
      <p:ext uri="{BB962C8B-B14F-4D97-AF65-F5344CB8AC3E}">
        <p14:creationId xmlns:p14="http://schemas.microsoft.com/office/powerpoint/2010/main" val="3047681332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19411</TotalTime>
  <Words>1206</Words>
  <Application>Microsoft Office PowerPoint</Application>
  <PresentationFormat>On-screen Show (4:3)</PresentationFormat>
  <Paragraphs>372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宋体</vt:lpstr>
      <vt:lpstr>Arial</vt:lpstr>
      <vt:lpstr>Calibri</vt:lpstr>
      <vt:lpstr>Cambria Math</vt:lpstr>
      <vt:lpstr>Comic Sans MS</vt:lpstr>
      <vt:lpstr>Times New Roman</vt:lpstr>
      <vt:lpstr>Wingdings</vt:lpstr>
      <vt:lpstr>1_Default Design</vt:lpstr>
      <vt:lpstr>Mitigation of the Spectrum Sensing Data Falsifying Attack in Cognitive Radio Networks</vt:lpstr>
      <vt:lpstr>Road Map</vt:lpstr>
      <vt:lpstr>1. Cooperative Spectrum Sensing</vt:lpstr>
      <vt:lpstr>2. Previous Work</vt:lpstr>
      <vt:lpstr>3. Majority Voting and Existing Models</vt:lpstr>
      <vt:lpstr>Majority Voting and Existing Models</vt:lpstr>
      <vt:lpstr>4. Weighted Majority Voting with Confidence</vt:lpstr>
      <vt:lpstr>5. Simulation</vt:lpstr>
      <vt:lpstr>Multiplicative vs. Adaptive Multiplicative RUF</vt:lpstr>
      <vt:lpstr>Multiplicative vs. Adaptive Multiplicative RUF</vt:lpstr>
      <vt:lpstr>6. Extension: Two-Level Majority Voting</vt:lpstr>
      <vt:lpstr>Two-Level vs. One-Level Voting</vt:lpstr>
      <vt:lpstr>7.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Algorithmic Crowdsourcing:  Current State and Future Perspective</dc:title>
  <dc:creator>Jie Wu</dc:creator>
  <cp:lastModifiedBy>Rajorshi Biswas</cp:lastModifiedBy>
  <cp:revision>666</cp:revision>
  <cp:lastPrinted>2017-05-29T20:57:26Z</cp:lastPrinted>
  <dcterms:created xsi:type="dcterms:W3CDTF">2016-03-22T15:00:44Z</dcterms:created>
  <dcterms:modified xsi:type="dcterms:W3CDTF">2019-05-18T04:27:09Z</dcterms:modified>
</cp:coreProperties>
</file>