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1"/>
  </p:notesMasterIdLst>
  <p:handoutMasterIdLst>
    <p:handoutMasterId r:id="rId22"/>
  </p:handoutMasterIdLst>
  <p:sldIdLst>
    <p:sldId id="256" r:id="rId2"/>
    <p:sldId id="619" r:id="rId3"/>
    <p:sldId id="656" r:id="rId4"/>
    <p:sldId id="622" r:id="rId5"/>
    <p:sldId id="624" r:id="rId6"/>
    <p:sldId id="627" r:id="rId7"/>
    <p:sldId id="669" r:id="rId8"/>
    <p:sldId id="670" r:id="rId9"/>
    <p:sldId id="671" r:id="rId10"/>
    <p:sldId id="672" r:id="rId11"/>
    <p:sldId id="673" r:id="rId12"/>
    <p:sldId id="674" r:id="rId13"/>
    <p:sldId id="649" r:id="rId14"/>
    <p:sldId id="655" r:id="rId15"/>
    <p:sldId id="646" r:id="rId16"/>
    <p:sldId id="664" r:id="rId17"/>
    <p:sldId id="667" r:id="rId18"/>
    <p:sldId id="666" r:id="rId19"/>
    <p:sldId id="618" r:id="rId20"/>
  </p:sldIdLst>
  <p:sldSz cx="9144000" cy="6858000" type="screen4x3"/>
  <p:notesSz cx="9296400" cy="70104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70">
          <p15:clr>
            <a:srgbClr val="A4A3A4"/>
          </p15:clr>
        </p15:guide>
        <p15:guide id="2" pos="2863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ryn N Wertz" initials="KNW" lastIdx="3" clrIdx="0"/>
  <p:cmAuthor id="2" name="Kathryn N Wertz" initials="KNW [2]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00B8FF"/>
    <a:srgbClr val="000000"/>
    <a:srgbClr val="32B7CA"/>
    <a:srgbClr val="40E4FB"/>
    <a:srgbClr val="FBFACE"/>
    <a:srgbClr val="FCD2C1"/>
    <a:srgbClr val="DDCAE2"/>
    <a:srgbClr val="C6E0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5799FB-7DB7-449F-AF6B-82E0659A61EE}" v="25" dt="2019-11-27T19:03:24.0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58" autoAdjust="0"/>
    <p:restoredTop sz="95274" autoAdjust="0"/>
  </p:normalViewPr>
  <p:slideViewPr>
    <p:cSldViewPr>
      <p:cViewPr varScale="1">
        <p:scale>
          <a:sx n="85" d="100"/>
          <a:sy n="85" d="100"/>
        </p:scale>
        <p:origin x="1584" y="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126" y="1644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764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170"/>
        <p:guide pos="286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jorshi Biswas" userId="13142dca-a5ef-41c4-97fb-2a21b1d61c2b" providerId="ADAL" clId="{715799FB-7DB7-449F-AF6B-82E0659A61EE}"/>
    <pc:docChg chg="custSel modSld">
      <pc:chgData name="Rajorshi Biswas" userId="13142dca-a5ef-41c4-97fb-2a21b1d61c2b" providerId="ADAL" clId="{715799FB-7DB7-449F-AF6B-82E0659A61EE}" dt="2019-11-27T19:04:03.812" v="90" actId="1038"/>
      <pc:docMkLst>
        <pc:docMk/>
      </pc:docMkLst>
      <pc:sldChg chg="modSp">
        <pc:chgData name="Rajorshi Biswas" userId="13142dca-a5ef-41c4-97fb-2a21b1d61c2b" providerId="ADAL" clId="{715799FB-7DB7-449F-AF6B-82E0659A61EE}" dt="2019-11-27T19:00:39.815" v="46" actId="14100"/>
        <pc:sldMkLst>
          <pc:docMk/>
          <pc:sldMk cId="0" sldId="256"/>
        </pc:sldMkLst>
        <pc:spChg chg="mod">
          <ac:chgData name="Rajorshi Biswas" userId="13142dca-a5ef-41c4-97fb-2a21b1d61c2b" providerId="ADAL" clId="{715799FB-7DB7-449F-AF6B-82E0659A61EE}" dt="2019-11-27T19:00:39.815" v="46" actId="14100"/>
          <ac:spMkLst>
            <pc:docMk/>
            <pc:sldMk cId="0" sldId="256"/>
            <ac:spMk id="4098" creationId="{00000000-0000-0000-0000-000000000000}"/>
          </ac:spMkLst>
        </pc:spChg>
      </pc:sldChg>
      <pc:sldChg chg="addSp delSp modSp">
        <pc:chgData name="Rajorshi Biswas" userId="13142dca-a5ef-41c4-97fb-2a21b1d61c2b" providerId="ADAL" clId="{715799FB-7DB7-449F-AF6B-82E0659A61EE}" dt="2019-11-27T18:59:39.153" v="31" actId="20577"/>
        <pc:sldMkLst>
          <pc:docMk/>
          <pc:sldMk cId="1231871983" sldId="619"/>
        </pc:sldMkLst>
        <pc:spChg chg="add del mod">
          <ac:chgData name="Rajorshi Biswas" userId="13142dca-a5ef-41c4-97fb-2a21b1d61c2b" providerId="ADAL" clId="{715799FB-7DB7-449F-AF6B-82E0659A61EE}" dt="2019-11-27T18:58:25.979" v="3" actId="478"/>
          <ac:spMkLst>
            <pc:docMk/>
            <pc:sldMk cId="1231871983" sldId="619"/>
            <ac:spMk id="2" creationId="{31E1C797-135C-4E8F-AF1C-2623DA1D7FC0}"/>
          </ac:spMkLst>
        </pc:spChg>
        <pc:spChg chg="mod">
          <ac:chgData name="Rajorshi Biswas" userId="13142dca-a5ef-41c4-97fb-2a21b1d61c2b" providerId="ADAL" clId="{715799FB-7DB7-449F-AF6B-82E0659A61EE}" dt="2019-11-27T18:59:39.153" v="31" actId="20577"/>
          <ac:spMkLst>
            <pc:docMk/>
            <pc:sldMk cId="1231871983" sldId="619"/>
            <ac:spMk id="10243" creationId="{00000000-0000-0000-0000-000000000000}"/>
          </ac:spMkLst>
        </pc:spChg>
        <pc:cxnChg chg="add mod">
          <ac:chgData name="Rajorshi Biswas" userId="13142dca-a5ef-41c4-97fb-2a21b1d61c2b" providerId="ADAL" clId="{715799FB-7DB7-449F-AF6B-82E0659A61EE}" dt="2019-11-27T18:58:52.065" v="8" actId="14100"/>
          <ac:cxnSpMkLst>
            <pc:docMk/>
            <pc:sldMk cId="1231871983" sldId="619"/>
            <ac:cxnSpMk id="5" creationId="{DF888977-B72C-4654-80AA-B8A6D714F228}"/>
          </ac:cxnSpMkLst>
        </pc:cxnChg>
        <pc:cxnChg chg="add mod">
          <ac:chgData name="Rajorshi Biswas" userId="13142dca-a5ef-41c4-97fb-2a21b1d61c2b" providerId="ADAL" clId="{715799FB-7DB7-449F-AF6B-82E0659A61EE}" dt="2019-11-27T18:59:21.514" v="25" actId="1037"/>
          <ac:cxnSpMkLst>
            <pc:docMk/>
            <pc:sldMk cId="1231871983" sldId="619"/>
            <ac:cxnSpMk id="9" creationId="{69F0182C-0C0E-41A3-80BC-2E455E4B8429}"/>
          </ac:cxnSpMkLst>
        </pc:cxnChg>
      </pc:sldChg>
      <pc:sldChg chg="addSp modSp">
        <pc:chgData name="Rajorshi Biswas" userId="13142dca-a5ef-41c4-97fb-2a21b1d61c2b" providerId="ADAL" clId="{715799FB-7DB7-449F-AF6B-82E0659A61EE}" dt="2019-11-27T19:04:03.812" v="90" actId="1038"/>
        <pc:sldMkLst>
          <pc:docMk/>
          <pc:sldMk cId="2291155321" sldId="649"/>
        </pc:sldMkLst>
        <pc:spChg chg="add mod">
          <ac:chgData name="Rajorshi Biswas" userId="13142dca-a5ef-41c4-97fb-2a21b1d61c2b" providerId="ADAL" clId="{715799FB-7DB7-449F-AF6B-82E0659A61EE}" dt="2019-11-27T19:03:56.228" v="88" actId="1038"/>
          <ac:spMkLst>
            <pc:docMk/>
            <pc:sldMk cId="2291155321" sldId="649"/>
            <ac:spMk id="2" creationId="{2211E7FF-B4EC-4C23-A2DB-236997566337}"/>
          </ac:spMkLst>
        </pc:spChg>
        <pc:spChg chg="add mod">
          <ac:chgData name="Rajorshi Biswas" userId="13142dca-a5ef-41c4-97fb-2a21b1d61c2b" providerId="ADAL" clId="{715799FB-7DB7-449F-AF6B-82E0659A61EE}" dt="2019-11-27T19:03:59.909" v="89" actId="1038"/>
          <ac:spMkLst>
            <pc:docMk/>
            <pc:sldMk cId="2291155321" sldId="649"/>
            <ac:spMk id="3" creationId="{121622EA-CF00-4252-9BBC-D0D0D17207FF}"/>
          </ac:spMkLst>
        </pc:spChg>
        <pc:spChg chg="add mod">
          <ac:chgData name="Rajorshi Biswas" userId="13142dca-a5ef-41c4-97fb-2a21b1d61c2b" providerId="ADAL" clId="{715799FB-7DB7-449F-AF6B-82E0659A61EE}" dt="2019-11-27T19:03:52.485" v="87" actId="1037"/>
          <ac:spMkLst>
            <pc:docMk/>
            <pc:sldMk cId="2291155321" sldId="649"/>
            <ac:spMk id="10" creationId="{5C7439B3-A76C-4820-BDA2-4062026F4E84}"/>
          </ac:spMkLst>
        </pc:spChg>
        <pc:spChg chg="add mod">
          <ac:chgData name="Rajorshi Biswas" userId="13142dca-a5ef-41c4-97fb-2a21b1d61c2b" providerId="ADAL" clId="{715799FB-7DB7-449F-AF6B-82E0659A61EE}" dt="2019-11-27T19:04:03.812" v="90" actId="1038"/>
          <ac:spMkLst>
            <pc:docMk/>
            <pc:sldMk cId="2291155321" sldId="649"/>
            <ac:spMk id="11" creationId="{5C766A92-8EEE-4E38-9E39-FBFF2DA1B0F5}"/>
          </ac:spMkLst>
        </pc:spChg>
        <pc:spChg chg="add mod">
          <ac:chgData name="Rajorshi Biswas" userId="13142dca-a5ef-41c4-97fb-2a21b1d61c2b" providerId="ADAL" clId="{715799FB-7DB7-449F-AF6B-82E0659A61EE}" dt="2019-11-27T19:03:48.166" v="86" actId="1038"/>
          <ac:spMkLst>
            <pc:docMk/>
            <pc:sldMk cId="2291155321" sldId="649"/>
            <ac:spMk id="12" creationId="{0F997DEF-D3F7-4617-9672-CD30CE9BC9E7}"/>
          </ac:spMkLst>
        </pc:spChg>
        <pc:spChg chg="add mod">
          <ac:chgData name="Rajorshi Biswas" userId="13142dca-a5ef-41c4-97fb-2a21b1d61c2b" providerId="ADAL" clId="{715799FB-7DB7-449F-AF6B-82E0659A61EE}" dt="2019-11-27T19:03:48.166" v="86" actId="1038"/>
          <ac:spMkLst>
            <pc:docMk/>
            <pc:sldMk cId="2291155321" sldId="649"/>
            <ac:spMk id="14" creationId="{C14A0992-5EDF-4E6B-9942-768F3B0B6D72}"/>
          </ac:spMkLst>
        </pc:spChg>
      </pc:sldChg>
    </pc:docChg>
  </pc:docChgLst>
  <pc:docChgLst>
    <pc:chgData name="Rajorshi Biswas" userId="13142dca-a5ef-41c4-97fb-2a21b1d61c2b" providerId="ADAL" clId="{05E76489-C402-4583-BEF1-3095AD96C1A9}"/>
    <pc:docChg chg="undo custSel delSld modSld">
      <pc:chgData name="Rajorshi Biswas" userId="13142dca-a5ef-41c4-97fb-2a21b1d61c2b" providerId="ADAL" clId="{05E76489-C402-4583-BEF1-3095AD96C1A9}" dt="2018-11-14T07:01:26.117" v="562" actId="20577"/>
      <pc:docMkLst>
        <pc:docMk/>
      </pc:docMkLst>
      <pc:sldChg chg="addSp delSp modSp">
        <pc:chgData name="Rajorshi Biswas" userId="13142dca-a5ef-41c4-97fb-2a21b1d61c2b" providerId="ADAL" clId="{05E76489-C402-4583-BEF1-3095AD96C1A9}" dt="2018-11-14T07:01:26.117" v="562" actId="20577"/>
        <pc:sldMkLst>
          <pc:docMk/>
          <pc:sldMk cId="3291647536" sldId="662"/>
        </pc:sldMkLst>
        <pc:spChg chg="add del mod">
          <ac:chgData name="Rajorshi Biswas" userId="13142dca-a5ef-41c4-97fb-2a21b1d61c2b" providerId="ADAL" clId="{05E76489-C402-4583-BEF1-3095AD96C1A9}" dt="2018-11-14T06:47:34.656" v="21" actId="478"/>
          <ac:spMkLst>
            <pc:docMk/>
            <pc:sldMk cId="3291647536" sldId="662"/>
            <ac:spMk id="2" creationId="{8EA7F77A-CF08-49CF-851F-41D5D6C0FE4D}"/>
          </ac:spMkLst>
        </pc:spChg>
        <pc:spChg chg="add mod">
          <ac:chgData name="Rajorshi Biswas" userId="13142dca-a5ef-41c4-97fb-2a21b1d61c2b" providerId="ADAL" clId="{05E76489-C402-4583-BEF1-3095AD96C1A9}" dt="2018-11-14T06:56:26.967" v="386" actId="20577"/>
          <ac:spMkLst>
            <pc:docMk/>
            <pc:sldMk cId="3291647536" sldId="662"/>
            <ac:spMk id="3" creationId="{6AF98AA7-F29D-4913-8BC2-35980AA05324}"/>
          </ac:spMkLst>
        </pc:spChg>
        <pc:spChg chg="add del mod ord">
          <ac:chgData name="Rajorshi Biswas" userId="13142dca-a5ef-41c4-97fb-2a21b1d61c2b" providerId="ADAL" clId="{05E76489-C402-4583-BEF1-3095AD96C1A9}" dt="2018-11-14T06:53:40.169" v="249" actId="478"/>
          <ac:spMkLst>
            <pc:docMk/>
            <pc:sldMk cId="3291647536" sldId="662"/>
            <ac:spMk id="6" creationId="{1C26C599-5D90-4399-B30D-67861704F80F}"/>
          </ac:spMkLst>
        </pc:spChg>
        <pc:spChg chg="add mod">
          <ac:chgData name="Rajorshi Biswas" userId="13142dca-a5ef-41c4-97fb-2a21b1d61c2b" providerId="ADAL" clId="{05E76489-C402-4583-BEF1-3095AD96C1A9}" dt="2018-11-14T06:59:42.629" v="533" actId="1035"/>
          <ac:spMkLst>
            <pc:docMk/>
            <pc:sldMk cId="3291647536" sldId="662"/>
            <ac:spMk id="7" creationId="{9BE39245-A9B3-4FAB-BAC9-4AE604116737}"/>
          </ac:spMkLst>
        </pc:spChg>
        <pc:spChg chg="add mod">
          <ac:chgData name="Rajorshi Biswas" userId="13142dca-a5ef-41c4-97fb-2a21b1d61c2b" providerId="ADAL" clId="{05E76489-C402-4583-BEF1-3095AD96C1A9}" dt="2018-11-14T06:59:42.629" v="533" actId="1035"/>
          <ac:spMkLst>
            <pc:docMk/>
            <pc:sldMk cId="3291647536" sldId="662"/>
            <ac:spMk id="8" creationId="{EA4ACEA0-C4A3-49A3-9CE6-E308F6B8026D}"/>
          </ac:spMkLst>
        </pc:spChg>
        <pc:spChg chg="add mod">
          <ac:chgData name="Rajorshi Biswas" userId="13142dca-a5ef-41c4-97fb-2a21b1d61c2b" providerId="ADAL" clId="{05E76489-C402-4583-BEF1-3095AD96C1A9}" dt="2018-11-14T07:00:19.098" v="542" actId="14100"/>
          <ac:spMkLst>
            <pc:docMk/>
            <pc:sldMk cId="3291647536" sldId="662"/>
            <ac:spMk id="9" creationId="{DEF7D0B0-420F-4F8A-B486-63863A9B3115}"/>
          </ac:spMkLst>
        </pc:spChg>
        <pc:spChg chg="add del mod">
          <ac:chgData name="Rajorshi Biswas" userId="13142dca-a5ef-41c4-97fb-2a21b1d61c2b" providerId="ADAL" clId="{05E76489-C402-4583-BEF1-3095AD96C1A9}" dt="2018-11-14T06:55:06.933" v="300" actId="478"/>
          <ac:spMkLst>
            <pc:docMk/>
            <pc:sldMk cId="3291647536" sldId="662"/>
            <ac:spMk id="10" creationId="{38E485C1-328E-4EBB-AD6C-B8C6AC920A1E}"/>
          </ac:spMkLst>
        </pc:spChg>
        <pc:spChg chg="mod">
          <ac:chgData name="Rajorshi Biswas" userId="13142dca-a5ef-41c4-97fb-2a21b1d61c2b" providerId="ADAL" clId="{05E76489-C402-4583-BEF1-3095AD96C1A9}" dt="2018-11-14T07:00:54.842" v="544" actId="20577"/>
          <ac:spMkLst>
            <pc:docMk/>
            <pc:sldMk cId="3291647536" sldId="662"/>
            <ac:spMk id="14" creationId="{90E106DD-7F0A-4B69-A309-939520266B41}"/>
          </ac:spMkLst>
        </pc:spChg>
        <pc:spChg chg="mod">
          <ac:chgData name="Rajorshi Biswas" userId="13142dca-a5ef-41c4-97fb-2a21b1d61c2b" providerId="ADAL" clId="{05E76489-C402-4583-BEF1-3095AD96C1A9}" dt="2018-11-14T06:49:12.932" v="114" actId="20577"/>
          <ac:spMkLst>
            <pc:docMk/>
            <pc:sldMk cId="3291647536" sldId="662"/>
            <ac:spMk id="15" creationId="{E35EF855-87C8-4D83-A9EC-0AA005459D97}"/>
          </ac:spMkLst>
        </pc:spChg>
        <pc:spChg chg="mod">
          <ac:chgData name="Rajorshi Biswas" userId="13142dca-a5ef-41c4-97fb-2a21b1d61c2b" providerId="ADAL" clId="{05E76489-C402-4583-BEF1-3095AD96C1A9}" dt="2018-11-14T07:00:58.652" v="546" actId="20577"/>
          <ac:spMkLst>
            <pc:docMk/>
            <pc:sldMk cId="3291647536" sldId="662"/>
            <ac:spMk id="16" creationId="{8E6CD2A4-85BC-484F-A02A-71775E328E65}"/>
          </ac:spMkLst>
        </pc:spChg>
        <pc:spChg chg="mod">
          <ac:chgData name="Rajorshi Biswas" userId="13142dca-a5ef-41c4-97fb-2a21b1d61c2b" providerId="ADAL" clId="{05E76489-C402-4583-BEF1-3095AD96C1A9}" dt="2018-11-14T06:49:17.129" v="116" actId="20577"/>
          <ac:spMkLst>
            <pc:docMk/>
            <pc:sldMk cId="3291647536" sldId="662"/>
            <ac:spMk id="17" creationId="{698B096E-CE1E-43DD-8727-874833AC3131}"/>
          </ac:spMkLst>
        </pc:spChg>
        <pc:spChg chg="del mod">
          <ac:chgData name="Rajorshi Biswas" userId="13142dca-a5ef-41c4-97fb-2a21b1d61c2b" providerId="ADAL" clId="{05E76489-C402-4583-BEF1-3095AD96C1A9}" dt="2018-11-14T06:56:44.387" v="387" actId="478"/>
          <ac:spMkLst>
            <pc:docMk/>
            <pc:sldMk cId="3291647536" sldId="662"/>
            <ac:spMk id="18" creationId="{D49502A3-E81B-4C81-8B1D-1724C9A37D44}"/>
          </ac:spMkLst>
        </pc:spChg>
        <pc:spChg chg="del">
          <ac:chgData name="Rajorshi Biswas" userId="13142dca-a5ef-41c4-97fb-2a21b1d61c2b" providerId="ADAL" clId="{05E76489-C402-4583-BEF1-3095AD96C1A9}" dt="2018-11-14T06:56:48.469" v="388" actId="478"/>
          <ac:spMkLst>
            <pc:docMk/>
            <pc:sldMk cId="3291647536" sldId="662"/>
            <ac:spMk id="19" creationId="{84032342-923C-440A-AB51-2439CAD233D3}"/>
          </ac:spMkLst>
        </pc:spChg>
        <pc:spChg chg="mod">
          <ac:chgData name="Rajorshi Biswas" userId="13142dca-a5ef-41c4-97fb-2a21b1d61c2b" providerId="ADAL" clId="{05E76489-C402-4583-BEF1-3095AD96C1A9}" dt="2018-11-14T06:49:00.781" v="52" actId="164"/>
          <ac:spMkLst>
            <pc:docMk/>
            <pc:sldMk cId="3291647536" sldId="662"/>
            <ac:spMk id="23" creationId="{CD1DB2A0-2596-4119-9607-CE1F14FCDA0F}"/>
          </ac:spMkLst>
        </pc:spChg>
        <pc:spChg chg="mod">
          <ac:chgData name="Rajorshi Biswas" userId="13142dca-a5ef-41c4-97fb-2a21b1d61c2b" providerId="ADAL" clId="{05E76489-C402-4583-BEF1-3095AD96C1A9}" dt="2018-11-14T07:01:10.906" v="552" actId="20577"/>
          <ac:spMkLst>
            <pc:docMk/>
            <pc:sldMk cId="3291647536" sldId="662"/>
            <ac:spMk id="24" creationId="{7462C76D-1429-4C20-AF66-1593B739005D}"/>
          </ac:spMkLst>
        </pc:spChg>
        <pc:spChg chg="mod">
          <ac:chgData name="Rajorshi Biswas" userId="13142dca-a5ef-41c4-97fb-2a21b1d61c2b" providerId="ADAL" clId="{05E76489-C402-4583-BEF1-3095AD96C1A9}" dt="2018-11-14T07:01:03.565" v="548" actId="20577"/>
          <ac:spMkLst>
            <pc:docMk/>
            <pc:sldMk cId="3291647536" sldId="662"/>
            <ac:spMk id="25" creationId="{760940A6-C53C-4E3D-A47F-C8486559B5A5}"/>
          </ac:spMkLst>
        </pc:spChg>
        <pc:spChg chg="mod">
          <ac:chgData name="Rajorshi Biswas" userId="13142dca-a5ef-41c4-97fb-2a21b1d61c2b" providerId="ADAL" clId="{05E76489-C402-4583-BEF1-3095AD96C1A9}" dt="2018-11-14T07:01:14.029" v="554" actId="20577"/>
          <ac:spMkLst>
            <pc:docMk/>
            <pc:sldMk cId="3291647536" sldId="662"/>
            <ac:spMk id="26" creationId="{9B39BB1D-4D59-4A44-A157-52517CC381BC}"/>
          </ac:spMkLst>
        </pc:spChg>
        <pc:spChg chg="mod">
          <ac:chgData name="Rajorshi Biswas" userId="13142dca-a5ef-41c4-97fb-2a21b1d61c2b" providerId="ADAL" clId="{05E76489-C402-4583-BEF1-3095AD96C1A9}" dt="2018-11-14T07:01:06.020" v="550" actId="20577"/>
          <ac:spMkLst>
            <pc:docMk/>
            <pc:sldMk cId="3291647536" sldId="662"/>
            <ac:spMk id="27" creationId="{AE31B0CD-87F5-43AB-BCD2-4537F8AC6228}"/>
          </ac:spMkLst>
        </pc:spChg>
        <pc:spChg chg="del mod">
          <ac:chgData name="Rajorshi Biswas" userId="13142dca-a5ef-41c4-97fb-2a21b1d61c2b" providerId="ADAL" clId="{05E76489-C402-4583-BEF1-3095AD96C1A9}" dt="2018-11-14T06:58:26.062" v="478" actId="478"/>
          <ac:spMkLst>
            <pc:docMk/>
            <pc:sldMk cId="3291647536" sldId="662"/>
            <ac:spMk id="28" creationId="{02EA2BFA-5B3E-4405-AC70-716980A847CD}"/>
          </ac:spMkLst>
        </pc:spChg>
        <pc:spChg chg="mod">
          <ac:chgData name="Rajorshi Biswas" userId="13142dca-a5ef-41c4-97fb-2a21b1d61c2b" providerId="ADAL" clId="{05E76489-C402-4583-BEF1-3095AD96C1A9}" dt="2018-11-14T06:49:00.781" v="52" actId="164"/>
          <ac:spMkLst>
            <pc:docMk/>
            <pc:sldMk cId="3291647536" sldId="662"/>
            <ac:spMk id="29" creationId="{493D9F87-2727-4ED9-AEE7-87A3B2579712}"/>
          </ac:spMkLst>
        </pc:spChg>
        <pc:spChg chg="mod">
          <ac:chgData name="Rajorshi Biswas" userId="13142dca-a5ef-41c4-97fb-2a21b1d61c2b" providerId="ADAL" clId="{05E76489-C402-4583-BEF1-3095AD96C1A9}" dt="2018-11-14T06:49:00.781" v="52" actId="164"/>
          <ac:spMkLst>
            <pc:docMk/>
            <pc:sldMk cId="3291647536" sldId="662"/>
            <ac:spMk id="30" creationId="{DA33E9C3-DF8F-4589-B287-29B30C594962}"/>
          </ac:spMkLst>
        </pc:spChg>
        <pc:spChg chg="mod">
          <ac:chgData name="Rajorshi Biswas" userId="13142dca-a5ef-41c4-97fb-2a21b1d61c2b" providerId="ADAL" clId="{05E76489-C402-4583-BEF1-3095AD96C1A9}" dt="2018-11-14T06:49:00.781" v="52" actId="164"/>
          <ac:spMkLst>
            <pc:docMk/>
            <pc:sldMk cId="3291647536" sldId="662"/>
            <ac:spMk id="31" creationId="{32571C64-89BB-43B1-84A9-70C00B71D804}"/>
          </ac:spMkLst>
        </pc:spChg>
        <pc:spChg chg="del mod">
          <ac:chgData name="Rajorshi Biswas" userId="13142dca-a5ef-41c4-97fb-2a21b1d61c2b" providerId="ADAL" clId="{05E76489-C402-4583-BEF1-3095AD96C1A9}" dt="2018-11-14T06:58:22.167" v="477" actId="478"/>
          <ac:spMkLst>
            <pc:docMk/>
            <pc:sldMk cId="3291647536" sldId="662"/>
            <ac:spMk id="32" creationId="{27D4D5E8-C922-40A0-85AE-029337B3817B}"/>
          </ac:spMkLst>
        </pc:spChg>
        <pc:spChg chg="mod">
          <ac:chgData name="Rajorshi Biswas" userId="13142dca-a5ef-41c4-97fb-2a21b1d61c2b" providerId="ADAL" clId="{05E76489-C402-4583-BEF1-3095AD96C1A9}" dt="2018-11-14T07:01:23.086" v="560" actId="20577"/>
          <ac:spMkLst>
            <pc:docMk/>
            <pc:sldMk cId="3291647536" sldId="662"/>
            <ac:spMk id="35" creationId="{D846E2CD-D37E-45E0-BEE6-33B03A8E589C}"/>
          </ac:spMkLst>
        </pc:spChg>
        <pc:spChg chg="mod">
          <ac:chgData name="Rajorshi Biswas" userId="13142dca-a5ef-41c4-97fb-2a21b1d61c2b" providerId="ADAL" clId="{05E76489-C402-4583-BEF1-3095AD96C1A9}" dt="2018-11-14T07:01:16.985" v="556" actId="20577"/>
          <ac:spMkLst>
            <pc:docMk/>
            <pc:sldMk cId="3291647536" sldId="662"/>
            <ac:spMk id="36" creationId="{F1D5C8FA-EB39-4D0D-9AFD-2DB2B5BFE381}"/>
          </ac:spMkLst>
        </pc:spChg>
        <pc:spChg chg="mod">
          <ac:chgData name="Rajorshi Biswas" userId="13142dca-a5ef-41c4-97fb-2a21b1d61c2b" providerId="ADAL" clId="{05E76489-C402-4583-BEF1-3095AD96C1A9}" dt="2018-11-14T07:01:26.117" v="562" actId="20577"/>
          <ac:spMkLst>
            <pc:docMk/>
            <pc:sldMk cId="3291647536" sldId="662"/>
            <ac:spMk id="37" creationId="{5DD006B2-CFE0-4C34-84B4-7C126E54712C}"/>
          </ac:spMkLst>
        </pc:spChg>
        <pc:spChg chg="mod">
          <ac:chgData name="Rajorshi Biswas" userId="13142dca-a5ef-41c4-97fb-2a21b1d61c2b" providerId="ADAL" clId="{05E76489-C402-4583-BEF1-3095AD96C1A9}" dt="2018-11-14T07:01:19.914" v="558" actId="20577"/>
          <ac:spMkLst>
            <pc:docMk/>
            <pc:sldMk cId="3291647536" sldId="662"/>
            <ac:spMk id="38" creationId="{E9A48443-3537-4863-864B-7BF0578A845A}"/>
          </ac:spMkLst>
        </pc:spChg>
        <pc:spChg chg="del mod">
          <ac:chgData name="Rajorshi Biswas" userId="13142dca-a5ef-41c4-97fb-2a21b1d61c2b" providerId="ADAL" clId="{05E76489-C402-4583-BEF1-3095AD96C1A9}" dt="2018-11-14T06:58:56.744" v="491" actId="478"/>
          <ac:spMkLst>
            <pc:docMk/>
            <pc:sldMk cId="3291647536" sldId="662"/>
            <ac:spMk id="39" creationId="{CF3B940C-2100-4914-BB5F-34D00792A4A0}"/>
          </ac:spMkLst>
        </pc:spChg>
        <pc:spChg chg="del mod">
          <ac:chgData name="Rajorshi Biswas" userId="13142dca-a5ef-41c4-97fb-2a21b1d61c2b" providerId="ADAL" clId="{05E76489-C402-4583-BEF1-3095AD96C1A9}" dt="2018-11-14T06:59:02.309" v="492" actId="478"/>
          <ac:spMkLst>
            <pc:docMk/>
            <pc:sldMk cId="3291647536" sldId="662"/>
            <ac:spMk id="40" creationId="{11EA5846-9A59-4CFE-B287-E0004FD5780C}"/>
          </ac:spMkLst>
        </pc:spChg>
        <pc:spChg chg="add mod">
          <ac:chgData name="Rajorshi Biswas" userId="13142dca-a5ef-41c4-97fb-2a21b1d61c2b" providerId="ADAL" clId="{05E76489-C402-4583-BEF1-3095AD96C1A9}" dt="2018-11-14T06:57:52.628" v="476" actId="14100"/>
          <ac:spMkLst>
            <pc:docMk/>
            <pc:sldMk cId="3291647536" sldId="662"/>
            <ac:spMk id="41" creationId="{16F67D01-0A00-4E30-BA0B-CD36CF284202}"/>
          </ac:spMkLst>
        </pc:spChg>
        <pc:spChg chg="mod">
          <ac:chgData name="Rajorshi Biswas" userId="13142dca-a5ef-41c4-97fb-2a21b1d61c2b" providerId="ADAL" clId="{05E76489-C402-4583-BEF1-3095AD96C1A9}" dt="2018-11-14T06:49:59.028" v="126" actId="14100"/>
          <ac:spMkLst>
            <pc:docMk/>
            <pc:sldMk cId="3291647536" sldId="662"/>
            <ac:spMk id="14338" creationId="{00000000-0000-0000-0000-000000000000}"/>
          </ac:spMkLst>
        </pc:spChg>
        <pc:grpChg chg="add mod topLvl">
          <ac:chgData name="Rajorshi Biswas" userId="13142dca-a5ef-41c4-97fb-2a21b1d61c2b" providerId="ADAL" clId="{05E76489-C402-4583-BEF1-3095AD96C1A9}" dt="2018-11-14T06:56:23.536" v="380" actId="6549"/>
          <ac:grpSpMkLst>
            <pc:docMk/>
            <pc:sldMk cId="3291647536" sldId="662"/>
            <ac:grpSpMk id="4" creationId="{7C8B6B73-A93C-4FFF-AD36-BCFCD3B1572F}"/>
          </ac:grpSpMkLst>
        </pc:grpChg>
        <pc:grpChg chg="add del mod">
          <ac:chgData name="Rajorshi Biswas" userId="13142dca-a5ef-41c4-97fb-2a21b1d61c2b" providerId="ADAL" clId="{05E76489-C402-4583-BEF1-3095AD96C1A9}" dt="2018-11-14T06:51:31.350" v="238" actId="165"/>
          <ac:grpSpMkLst>
            <pc:docMk/>
            <pc:sldMk cId="3291647536" sldId="662"/>
            <ac:grpSpMk id="5" creationId="{44FD1175-F8E2-4298-B32F-F9C7D33A9F69}"/>
          </ac:grpSpMkLst>
        </pc:grpChg>
        <pc:grpChg chg="add mod topLvl">
          <ac:chgData name="Rajorshi Biswas" userId="13142dca-a5ef-41c4-97fb-2a21b1d61c2b" providerId="ADAL" clId="{05E76489-C402-4583-BEF1-3095AD96C1A9}" dt="2018-11-14T06:51:31.350" v="238" actId="165"/>
          <ac:grpSpMkLst>
            <pc:docMk/>
            <pc:sldMk cId="3291647536" sldId="662"/>
            <ac:grpSpMk id="12" creationId="{B343BB27-7A5A-411C-A1A4-E8EC184CA253}"/>
          </ac:grpSpMkLst>
        </pc:grpChg>
        <pc:grpChg chg="add mod topLvl">
          <ac:chgData name="Rajorshi Biswas" userId="13142dca-a5ef-41c4-97fb-2a21b1d61c2b" providerId="ADAL" clId="{05E76489-C402-4583-BEF1-3095AD96C1A9}" dt="2018-11-14T06:59:42.629" v="533" actId="1035"/>
          <ac:grpSpMkLst>
            <pc:docMk/>
            <pc:sldMk cId="3291647536" sldId="662"/>
            <ac:grpSpMk id="20" creationId="{FFB86324-DFE0-4CCD-B6A6-DCEAF062EA1B}"/>
          </ac:grpSpMkLst>
        </pc:grpChg>
        <pc:grpChg chg="add mod topLvl">
          <ac:chgData name="Rajorshi Biswas" userId="13142dca-a5ef-41c4-97fb-2a21b1d61c2b" providerId="ADAL" clId="{05E76489-C402-4583-BEF1-3095AD96C1A9}" dt="2018-11-14T06:59:42.629" v="533" actId="1035"/>
          <ac:grpSpMkLst>
            <pc:docMk/>
            <pc:sldMk cId="3291647536" sldId="662"/>
            <ac:grpSpMk id="33" creationId="{55387280-293F-4B61-828B-F6926137FD6C}"/>
          </ac:grpSpMkLst>
        </pc:grpChg>
        <pc:picChg chg="mod">
          <ac:chgData name="Rajorshi Biswas" userId="13142dca-a5ef-41c4-97fb-2a21b1d61c2b" providerId="ADAL" clId="{05E76489-C402-4583-BEF1-3095AD96C1A9}" dt="2018-11-14T06:49:00.781" v="52" actId="164"/>
          <ac:picMkLst>
            <pc:docMk/>
            <pc:sldMk cId="3291647536" sldId="662"/>
            <ac:picMk id="21" creationId="{4601AC1F-B3EF-4E89-BA35-024FCAAE0785}"/>
          </ac:picMkLst>
        </pc:picChg>
        <pc:picChg chg="mod">
          <ac:chgData name="Rajorshi Biswas" userId="13142dca-a5ef-41c4-97fb-2a21b1d61c2b" providerId="ADAL" clId="{05E76489-C402-4583-BEF1-3095AD96C1A9}" dt="2018-11-14T06:50:57.509" v="221" actId="1035"/>
          <ac:picMkLst>
            <pc:docMk/>
            <pc:sldMk cId="3291647536" sldId="662"/>
            <ac:picMk id="22" creationId="{A220C020-E7D4-4343-80BA-8D1566FC4130}"/>
          </ac:picMkLst>
        </pc:picChg>
      </pc:sldChg>
    </pc:docChg>
  </pc:docChgLst>
  <pc:docChgLst>
    <pc:chgData name="Rajorshi Biswas" userId="13142dca-a5ef-41c4-97fb-2a21b1d61c2b" providerId="ADAL" clId="{717456CA-0ACC-47C0-9E65-14ECB223B60D}"/>
    <pc:docChg chg="undo custSel modSld">
      <pc:chgData name="Rajorshi Biswas" userId="13142dca-a5ef-41c4-97fb-2a21b1d61c2b" providerId="ADAL" clId="{717456CA-0ACC-47C0-9E65-14ECB223B60D}" dt="2018-12-11T16:45:05.411" v="64" actId="20577"/>
      <pc:docMkLst>
        <pc:docMk/>
      </pc:docMkLst>
      <pc:sldChg chg="addSp delSp modSp">
        <pc:chgData name="Rajorshi Biswas" userId="13142dca-a5ef-41c4-97fb-2a21b1d61c2b" providerId="ADAL" clId="{717456CA-0ACC-47C0-9E65-14ECB223B60D}" dt="2018-12-11T15:52:23.409" v="28"/>
        <pc:sldMkLst>
          <pc:docMk/>
          <pc:sldMk cId="2967979771" sldId="630"/>
        </pc:sldMkLst>
        <pc:spChg chg="add del mod">
          <ac:chgData name="Rajorshi Biswas" userId="13142dca-a5ef-41c4-97fb-2a21b1d61c2b" providerId="ADAL" clId="{717456CA-0ACC-47C0-9E65-14ECB223B60D}" dt="2018-12-11T15:50:41.354" v="26" actId="478"/>
          <ac:spMkLst>
            <pc:docMk/>
            <pc:sldMk cId="2967979771" sldId="630"/>
            <ac:spMk id="3" creationId="{82A6D7F7-76DA-4F05-9992-9E3EC463FAF9}"/>
          </ac:spMkLst>
        </pc:spChg>
        <pc:spChg chg="add del mod">
          <ac:chgData name="Rajorshi Biswas" userId="13142dca-a5ef-41c4-97fb-2a21b1d61c2b" providerId="ADAL" clId="{717456CA-0ACC-47C0-9E65-14ECB223B60D}" dt="2018-12-11T15:50:38.571" v="25" actId="478"/>
          <ac:spMkLst>
            <pc:docMk/>
            <pc:sldMk cId="2967979771" sldId="630"/>
            <ac:spMk id="6" creationId="{F27E43F1-20E2-4B78-802D-F1AC6C2A5891}"/>
          </ac:spMkLst>
        </pc:spChg>
        <pc:picChg chg="add del">
          <ac:chgData name="Rajorshi Biswas" userId="13142dca-a5ef-41c4-97fb-2a21b1d61c2b" providerId="ADAL" clId="{717456CA-0ACC-47C0-9E65-14ECB223B60D}" dt="2018-12-11T15:52:22.147" v="27" actId="478"/>
          <ac:picMkLst>
            <pc:docMk/>
            <pc:sldMk cId="2967979771" sldId="630"/>
            <ac:picMk id="2" creationId="{29D10679-75E0-4424-9788-7B8ACDC273F2}"/>
          </ac:picMkLst>
        </pc:picChg>
        <pc:picChg chg="add">
          <ac:chgData name="Rajorshi Biswas" userId="13142dca-a5ef-41c4-97fb-2a21b1d61c2b" providerId="ADAL" clId="{717456CA-0ACC-47C0-9E65-14ECB223B60D}" dt="2018-12-11T15:52:23.409" v="28"/>
          <ac:picMkLst>
            <pc:docMk/>
            <pc:sldMk cId="2967979771" sldId="630"/>
            <ac:picMk id="4" creationId="{D87791B2-1FC9-439F-A0E7-0667E41CD144}"/>
          </ac:picMkLst>
        </pc:picChg>
      </pc:sldChg>
      <pc:sldChg chg="modSp">
        <pc:chgData name="Rajorshi Biswas" userId="13142dca-a5ef-41c4-97fb-2a21b1d61c2b" providerId="ADAL" clId="{717456CA-0ACC-47C0-9E65-14ECB223B60D}" dt="2018-12-11T16:45:05.411" v="64" actId="20577"/>
        <pc:sldMkLst>
          <pc:docMk/>
          <pc:sldMk cId="95080442" sldId="631"/>
        </pc:sldMkLst>
        <pc:spChg chg="mod">
          <ac:chgData name="Rajorshi Biswas" userId="13142dca-a5ef-41c4-97fb-2a21b1d61c2b" providerId="ADAL" clId="{717456CA-0ACC-47C0-9E65-14ECB223B60D}" dt="2018-12-11T16:45:05.411" v="64" actId="20577"/>
          <ac:spMkLst>
            <pc:docMk/>
            <pc:sldMk cId="95080442" sldId="631"/>
            <ac:spMk id="123" creationId="{5F3D8D52-6410-4EAD-99C5-F4E89C8168B8}"/>
          </ac:spMkLst>
        </pc:spChg>
      </pc:sldChg>
      <pc:sldChg chg="modSp">
        <pc:chgData name="Rajorshi Biswas" userId="13142dca-a5ef-41c4-97fb-2a21b1d61c2b" providerId="ADAL" clId="{717456CA-0ACC-47C0-9E65-14ECB223B60D}" dt="2018-12-11T16:37:56.094" v="61" actId="404"/>
        <pc:sldMkLst>
          <pc:docMk/>
          <pc:sldMk cId="959001069" sldId="637"/>
        </pc:sldMkLst>
        <pc:spChg chg="mod">
          <ac:chgData name="Rajorshi Biswas" userId="13142dca-a5ef-41c4-97fb-2a21b1d61c2b" providerId="ADAL" clId="{717456CA-0ACC-47C0-9E65-14ECB223B60D}" dt="2018-12-11T16:37:56.094" v="61" actId="404"/>
          <ac:spMkLst>
            <pc:docMk/>
            <pc:sldMk cId="959001069" sldId="637"/>
            <ac:spMk id="45" creationId="{1885EE8F-75E9-4E03-8D11-DB11CA74E2D4}"/>
          </ac:spMkLst>
        </pc:spChg>
      </pc:sldChg>
    </pc:docChg>
  </pc:docChgLst>
  <pc:docChgLst>
    <pc:chgData name="Rajorshi Biswas" userId="13142dca-a5ef-41c4-97fb-2a21b1d61c2b" providerId="ADAL" clId="{5179B681-418F-4829-9F08-BD0F4D2028E6}"/>
    <pc:docChg chg="undo custSel addSld delSld modSld sldOrd">
      <pc:chgData name="Rajorshi Biswas" userId="13142dca-a5ef-41c4-97fb-2a21b1d61c2b" providerId="ADAL" clId="{5179B681-418F-4829-9F08-BD0F4D2028E6}" dt="2018-11-26T15:03:49.864" v="1117" actId="20577"/>
      <pc:docMkLst>
        <pc:docMk/>
      </pc:docMkLst>
      <pc:sldChg chg="addSp delSp modSp">
        <pc:chgData name="Rajorshi Biswas" userId="13142dca-a5ef-41c4-97fb-2a21b1d61c2b" providerId="ADAL" clId="{5179B681-418F-4829-9F08-BD0F4D2028E6}" dt="2018-11-26T15:03:49.864" v="1117" actId="20577"/>
        <pc:sldMkLst>
          <pc:docMk/>
          <pc:sldMk cId="2594287368" sldId="646"/>
        </pc:sldMkLst>
        <pc:spChg chg="add mod">
          <ac:chgData name="Rajorshi Biswas" userId="13142dca-a5ef-41c4-97fb-2a21b1d61c2b" providerId="ADAL" clId="{5179B681-418F-4829-9F08-BD0F4D2028E6}" dt="2018-11-26T15:03:49.864" v="1117" actId="20577"/>
          <ac:spMkLst>
            <pc:docMk/>
            <pc:sldMk cId="2594287368" sldId="646"/>
            <ac:spMk id="4" creationId="{F7B8FC68-C417-4946-813A-7BD747BBB3EE}"/>
          </ac:spMkLst>
        </pc:spChg>
        <pc:spChg chg="add del mod">
          <ac:chgData name="Rajorshi Biswas" userId="13142dca-a5ef-41c4-97fb-2a21b1d61c2b" providerId="ADAL" clId="{5179B681-418F-4829-9F08-BD0F4D2028E6}" dt="2018-11-23T09:32:37.241" v="145" actId="478"/>
          <ac:spMkLst>
            <pc:docMk/>
            <pc:sldMk cId="2594287368" sldId="646"/>
            <ac:spMk id="6" creationId="{2F5819BE-F871-4F54-A37C-B0CC81B7E46E}"/>
          </ac:spMkLst>
        </pc:spChg>
        <pc:spChg chg="del">
          <ac:chgData name="Rajorshi Biswas" userId="13142dca-a5ef-41c4-97fb-2a21b1d61c2b" providerId="ADAL" clId="{5179B681-418F-4829-9F08-BD0F4D2028E6}" dt="2018-11-21T03:25:17.635" v="1" actId="478"/>
          <ac:spMkLst>
            <pc:docMk/>
            <pc:sldMk cId="2594287368" sldId="646"/>
            <ac:spMk id="9" creationId="{83282A22-AD6D-41DB-8CA5-3BF019102F6E}"/>
          </ac:spMkLst>
        </pc:spChg>
        <pc:spChg chg="del">
          <ac:chgData name="Rajorshi Biswas" userId="13142dca-a5ef-41c4-97fb-2a21b1d61c2b" providerId="ADAL" clId="{5179B681-418F-4829-9F08-BD0F4D2028E6}" dt="2018-11-21T03:25:17.635" v="1" actId="478"/>
          <ac:spMkLst>
            <pc:docMk/>
            <pc:sldMk cId="2594287368" sldId="646"/>
            <ac:spMk id="10" creationId="{04AE474F-8431-454C-AC0F-2B9001B03017}"/>
          </ac:spMkLst>
        </pc:spChg>
        <pc:spChg chg="del">
          <ac:chgData name="Rajorshi Biswas" userId="13142dca-a5ef-41c4-97fb-2a21b1d61c2b" providerId="ADAL" clId="{5179B681-418F-4829-9F08-BD0F4D2028E6}" dt="2018-11-21T03:25:17.635" v="1" actId="478"/>
          <ac:spMkLst>
            <pc:docMk/>
            <pc:sldMk cId="2594287368" sldId="646"/>
            <ac:spMk id="18" creationId="{B7897CB8-B057-4DFC-B006-E3D4F0151AAA}"/>
          </ac:spMkLst>
        </pc:spChg>
        <pc:spChg chg="del">
          <ac:chgData name="Rajorshi Biswas" userId="13142dca-a5ef-41c4-97fb-2a21b1d61c2b" providerId="ADAL" clId="{5179B681-418F-4829-9F08-BD0F4D2028E6}" dt="2018-11-21T03:25:17.635" v="1" actId="478"/>
          <ac:spMkLst>
            <pc:docMk/>
            <pc:sldMk cId="2594287368" sldId="646"/>
            <ac:spMk id="19" creationId="{1EFA340E-1506-4010-8163-2511B4F4A6EA}"/>
          </ac:spMkLst>
        </pc:spChg>
        <pc:spChg chg="del">
          <ac:chgData name="Rajorshi Biswas" userId="13142dca-a5ef-41c4-97fb-2a21b1d61c2b" providerId="ADAL" clId="{5179B681-418F-4829-9F08-BD0F4D2028E6}" dt="2018-11-21T03:25:17.635" v="1" actId="478"/>
          <ac:spMkLst>
            <pc:docMk/>
            <pc:sldMk cId="2594287368" sldId="646"/>
            <ac:spMk id="20" creationId="{5061120D-4FD6-4347-B270-F83B8AA57048}"/>
          </ac:spMkLst>
        </pc:spChg>
        <pc:spChg chg="add del mod">
          <ac:chgData name="Rajorshi Biswas" userId="13142dca-a5ef-41c4-97fb-2a21b1d61c2b" providerId="ADAL" clId="{5179B681-418F-4829-9F08-BD0F4D2028E6}" dt="2018-11-23T09:32:37.241" v="145" actId="478"/>
          <ac:spMkLst>
            <pc:docMk/>
            <pc:sldMk cId="2594287368" sldId="646"/>
            <ac:spMk id="24" creationId="{9D5EDF52-75A2-49FB-8050-C200B9800BE4}"/>
          </ac:spMkLst>
        </pc:spChg>
        <pc:spChg chg="add del mod">
          <ac:chgData name="Rajorshi Biswas" userId="13142dca-a5ef-41c4-97fb-2a21b1d61c2b" providerId="ADAL" clId="{5179B681-418F-4829-9F08-BD0F4D2028E6}" dt="2018-11-23T09:32:37.241" v="145" actId="478"/>
          <ac:spMkLst>
            <pc:docMk/>
            <pc:sldMk cId="2594287368" sldId="646"/>
            <ac:spMk id="25" creationId="{AF119B13-9CF3-4A09-975D-FFBEFC617B7B}"/>
          </ac:spMkLst>
        </pc:spChg>
        <pc:picChg chg="add mod">
          <ac:chgData name="Rajorshi Biswas" userId="13142dca-a5ef-41c4-97fb-2a21b1d61c2b" providerId="ADAL" clId="{5179B681-418F-4829-9F08-BD0F4D2028E6}" dt="2018-11-23T09:34:01.052" v="151" actId="1076"/>
          <ac:picMkLst>
            <pc:docMk/>
            <pc:sldMk cId="2594287368" sldId="646"/>
            <ac:picMk id="3" creationId="{5232725A-2B80-43EF-8531-54D199FC7480}"/>
          </ac:picMkLst>
        </pc:picChg>
        <pc:picChg chg="del">
          <ac:chgData name="Rajorshi Biswas" userId="13142dca-a5ef-41c4-97fb-2a21b1d61c2b" providerId="ADAL" clId="{5179B681-418F-4829-9F08-BD0F4D2028E6}" dt="2018-11-21T03:25:14.011" v="0" actId="478"/>
          <ac:picMkLst>
            <pc:docMk/>
            <pc:sldMk cId="2594287368" sldId="646"/>
            <ac:picMk id="3" creationId="{912EF2EA-AB85-45D5-9842-1FA5E23DED69}"/>
          </ac:picMkLst>
        </pc:picChg>
        <pc:picChg chg="add del mod">
          <ac:chgData name="Rajorshi Biswas" userId="13142dca-a5ef-41c4-97fb-2a21b1d61c2b" providerId="ADAL" clId="{5179B681-418F-4829-9F08-BD0F4D2028E6}" dt="2018-11-21T04:36:17.518" v="59" actId="478"/>
          <ac:picMkLst>
            <pc:docMk/>
            <pc:sldMk cId="2594287368" sldId="646"/>
            <ac:picMk id="4" creationId="{56864456-662C-4823-AD47-5BC7CDC60604}"/>
          </ac:picMkLst>
        </pc:picChg>
        <pc:picChg chg="add del mod ord">
          <ac:chgData name="Rajorshi Biswas" userId="13142dca-a5ef-41c4-97fb-2a21b1d61c2b" providerId="ADAL" clId="{5179B681-418F-4829-9F08-BD0F4D2028E6}" dt="2018-11-23T09:32:34.265" v="144" actId="478"/>
          <ac:picMkLst>
            <pc:docMk/>
            <pc:sldMk cId="2594287368" sldId="646"/>
            <ac:picMk id="8" creationId="{43126786-5FB2-45BF-B716-5C66B1A7461C}"/>
          </ac:picMkLst>
        </pc:picChg>
        <pc:cxnChg chg="del">
          <ac:chgData name="Rajorshi Biswas" userId="13142dca-a5ef-41c4-97fb-2a21b1d61c2b" providerId="ADAL" clId="{5179B681-418F-4829-9F08-BD0F4D2028E6}" dt="2018-11-21T03:25:17.635" v="1" actId="478"/>
          <ac:cxnSpMkLst>
            <pc:docMk/>
            <pc:sldMk cId="2594287368" sldId="646"/>
            <ac:cxnSpMk id="12" creationId="{A00B8613-326D-464A-AB7B-3EED3480FADA}"/>
          </ac:cxnSpMkLst>
        </pc:cxnChg>
        <pc:cxnChg chg="del">
          <ac:chgData name="Rajorshi Biswas" userId="13142dca-a5ef-41c4-97fb-2a21b1d61c2b" providerId="ADAL" clId="{5179B681-418F-4829-9F08-BD0F4D2028E6}" dt="2018-11-21T03:25:17.635" v="1" actId="478"/>
          <ac:cxnSpMkLst>
            <pc:docMk/>
            <pc:sldMk cId="2594287368" sldId="646"/>
            <ac:cxnSpMk id="13" creationId="{4A78EA9B-3A1F-4A2B-A2D6-E14BC43251EB}"/>
          </ac:cxnSpMkLst>
        </pc:cxnChg>
        <pc:cxnChg chg="del">
          <ac:chgData name="Rajorshi Biswas" userId="13142dca-a5ef-41c4-97fb-2a21b1d61c2b" providerId="ADAL" clId="{5179B681-418F-4829-9F08-BD0F4D2028E6}" dt="2018-11-21T03:25:17.635" v="1" actId="478"/>
          <ac:cxnSpMkLst>
            <pc:docMk/>
            <pc:sldMk cId="2594287368" sldId="646"/>
            <ac:cxnSpMk id="14" creationId="{42606F06-433B-49CE-AEF8-0BA3AF38AC85}"/>
          </ac:cxnSpMkLst>
        </pc:cxnChg>
        <pc:cxnChg chg="del">
          <ac:chgData name="Rajorshi Biswas" userId="13142dca-a5ef-41c4-97fb-2a21b1d61c2b" providerId="ADAL" clId="{5179B681-418F-4829-9F08-BD0F4D2028E6}" dt="2018-11-21T03:25:17.635" v="1" actId="478"/>
          <ac:cxnSpMkLst>
            <pc:docMk/>
            <pc:sldMk cId="2594287368" sldId="646"/>
            <ac:cxnSpMk id="15" creationId="{AB588D0B-A528-40A9-88ED-BEE33B2A9450}"/>
          </ac:cxnSpMkLst>
        </pc:cxnChg>
        <pc:cxnChg chg="del">
          <ac:chgData name="Rajorshi Biswas" userId="13142dca-a5ef-41c4-97fb-2a21b1d61c2b" providerId="ADAL" clId="{5179B681-418F-4829-9F08-BD0F4D2028E6}" dt="2018-11-21T03:25:17.635" v="1" actId="478"/>
          <ac:cxnSpMkLst>
            <pc:docMk/>
            <pc:sldMk cId="2594287368" sldId="646"/>
            <ac:cxnSpMk id="16" creationId="{41A30826-7507-4716-BF00-35A51AE3BEA9}"/>
          </ac:cxnSpMkLst>
        </pc:cxnChg>
        <pc:cxnChg chg="del">
          <ac:chgData name="Rajorshi Biswas" userId="13142dca-a5ef-41c4-97fb-2a21b1d61c2b" providerId="ADAL" clId="{5179B681-418F-4829-9F08-BD0F4D2028E6}" dt="2018-11-21T03:25:17.635" v="1" actId="478"/>
          <ac:cxnSpMkLst>
            <pc:docMk/>
            <pc:sldMk cId="2594287368" sldId="646"/>
            <ac:cxnSpMk id="17" creationId="{2D9CA733-0078-4850-8902-295D6BA3DB15}"/>
          </ac:cxnSpMkLst>
        </pc:cxnChg>
        <pc:cxnChg chg="del">
          <ac:chgData name="Rajorshi Biswas" userId="13142dca-a5ef-41c4-97fb-2a21b1d61c2b" providerId="ADAL" clId="{5179B681-418F-4829-9F08-BD0F4D2028E6}" dt="2018-11-21T03:25:17.635" v="1" actId="478"/>
          <ac:cxnSpMkLst>
            <pc:docMk/>
            <pc:sldMk cId="2594287368" sldId="646"/>
            <ac:cxnSpMk id="21" creationId="{6642A8DD-895C-4D06-B2B8-6B262CDABEE7}"/>
          </ac:cxnSpMkLst>
        </pc:cxnChg>
        <pc:cxnChg chg="del">
          <ac:chgData name="Rajorshi Biswas" userId="13142dca-a5ef-41c4-97fb-2a21b1d61c2b" providerId="ADAL" clId="{5179B681-418F-4829-9F08-BD0F4D2028E6}" dt="2018-11-21T03:25:17.635" v="1" actId="478"/>
          <ac:cxnSpMkLst>
            <pc:docMk/>
            <pc:sldMk cId="2594287368" sldId="646"/>
            <ac:cxnSpMk id="22" creationId="{D20BC764-4ED2-40CF-99E8-EFCFDE915A5C}"/>
          </ac:cxnSpMkLst>
        </pc:cxnChg>
        <pc:cxnChg chg="del">
          <ac:chgData name="Rajorshi Biswas" userId="13142dca-a5ef-41c4-97fb-2a21b1d61c2b" providerId="ADAL" clId="{5179B681-418F-4829-9F08-BD0F4D2028E6}" dt="2018-11-21T03:25:17.635" v="1" actId="478"/>
          <ac:cxnSpMkLst>
            <pc:docMk/>
            <pc:sldMk cId="2594287368" sldId="646"/>
            <ac:cxnSpMk id="23" creationId="{D3CD9217-54A1-4447-893E-9B57CDCB2F3E}"/>
          </ac:cxnSpMkLst>
        </pc:cxnChg>
      </pc:sldChg>
      <pc:sldChg chg="addSp modSp">
        <pc:chgData name="Rajorshi Biswas" userId="13142dca-a5ef-41c4-97fb-2a21b1d61c2b" providerId="ADAL" clId="{5179B681-418F-4829-9F08-BD0F4D2028E6}" dt="2018-11-23T09:37:23.150" v="296" actId="20577"/>
        <pc:sldMkLst>
          <pc:docMk/>
          <pc:sldMk cId="1414115990" sldId="647"/>
        </pc:sldMkLst>
        <pc:spChg chg="add mod">
          <ac:chgData name="Rajorshi Biswas" userId="13142dca-a5ef-41c4-97fb-2a21b1d61c2b" providerId="ADAL" clId="{5179B681-418F-4829-9F08-BD0F4D2028E6}" dt="2018-11-23T09:36:48.441" v="284" actId="1076"/>
          <ac:spMkLst>
            <pc:docMk/>
            <pc:sldMk cId="1414115990" sldId="647"/>
            <ac:spMk id="6" creationId="{28278B8D-DAE7-4786-BA56-34D3F7A0E1E6}"/>
          </ac:spMkLst>
        </pc:spChg>
        <pc:spChg chg="mod">
          <ac:chgData name="Rajorshi Biswas" userId="13142dca-a5ef-41c4-97fb-2a21b1d61c2b" providerId="ADAL" clId="{5179B681-418F-4829-9F08-BD0F4D2028E6}" dt="2018-11-23T09:37:10.429" v="292" actId="1036"/>
          <ac:spMkLst>
            <pc:docMk/>
            <pc:sldMk cId="1414115990" sldId="647"/>
            <ac:spMk id="7" creationId="{3FC7A34D-E94C-4DD9-9CEF-02EFE6A64863}"/>
          </ac:spMkLst>
        </pc:spChg>
        <pc:spChg chg="mod">
          <ac:chgData name="Rajorshi Biswas" userId="13142dca-a5ef-41c4-97fb-2a21b1d61c2b" providerId="ADAL" clId="{5179B681-418F-4829-9F08-BD0F4D2028E6}" dt="2018-11-23T09:37:23.150" v="296" actId="20577"/>
          <ac:spMkLst>
            <pc:docMk/>
            <pc:sldMk cId="1414115990" sldId="647"/>
            <ac:spMk id="11" creationId="{D9080203-916A-4CF4-B71A-4DAB85F47D8D}"/>
          </ac:spMkLst>
        </pc:spChg>
        <pc:graphicFrameChg chg="mod">
          <ac:chgData name="Rajorshi Biswas" userId="13142dca-a5ef-41c4-97fb-2a21b1d61c2b" providerId="ADAL" clId="{5179B681-418F-4829-9F08-BD0F4D2028E6}" dt="2018-11-23T09:36:58.320" v="285" actId="1076"/>
          <ac:graphicFrameMkLst>
            <pc:docMk/>
            <pc:sldMk cId="1414115990" sldId="647"/>
            <ac:graphicFrameMk id="9" creationId="{1A453272-32FE-4D26-BB42-956419049F67}"/>
          </ac:graphicFrameMkLst>
        </pc:graphicFrameChg>
      </pc:sldChg>
      <pc:sldChg chg="modSp">
        <pc:chgData name="Rajorshi Biswas" userId="13142dca-a5ef-41c4-97fb-2a21b1d61c2b" providerId="ADAL" clId="{5179B681-418F-4829-9F08-BD0F4D2028E6}" dt="2018-11-23T09:34:39.676" v="178" actId="20577"/>
        <pc:sldMkLst>
          <pc:docMk/>
          <pc:sldMk cId="2291155321" sldId="649"/>
        </pc:sldMkLst>
        <pc:spChg chg="mod">
          <ac:chgData name="Rajorshi Biswas" userId="13142dca-a5ef-41c4-97fb-2a21b1d61c2b" providerId="ADAL" clId="{5179B681-418F-4829-9F08-BD0F4D2028E6}" dt="2018-11-23T09:34:39.676" v="178" actId="20577"/>
          <ac:spMkLst>
            <pc:docMk/>
            <pc:sldMk cId="2291155321" sldId="649"/>
            <ac:spMk id="3" creationId="{249C7F61-1A15-4A0B-9B3F-B20410CE049D}"/>
          </ac:spMkLst>
        </pc:spChg>
      </pc:sldChg>
      <pc:sldChg chg="addSp modSp">
        <pc:chgData name="Rajorshi Biswas" userId="13142dca-a5ef-41c4-97fb-2a21b1d61c2b" providerId="ADAL" clId="{5179B681-418F-4829-9F08-BD0F4D2028E6}" dt="2018-11-26T14:59:57.643" v="1057" actId="208"/>
        <pc:sldMkLst>
          <pc:docMk/>
          <pc:sldMk cId="4168584553" sldId="652"/>
        </pc:sldMkLst>
        <pc:spChg chg="add mod">
          <ac:chgData name="Rajorshi Biswas" userId="13142dca-a5ef-41c4-97fb-2a21b1d61c2b" providerId="ADAL" clId="{5179B681-418F-4829-9F08-BD0F4D2028E6}" dt="2018-11-26T14:59:57.643" v="1057" actId="208"/>
          <ac:spMkLst>
            <pc:docMk/>
            <pc:sldMk cId="4168584553" sldId="652"/>
            <ac:spMk id="2" creationId="{8B48917D-9EDD-45C8-9CB3-28A040DA114B}"/>
          </ac:spMkLst>
        </pc:spChg>
        <pc:spChg chg="mod">
          <ac:chgData name="Rajorshi Biswas" userId="13142dca-a5ef-41c4-97fb-2a21b1d61c2b" providerId="ADAL" clId="{5179B681-418F-4829-9F08-BD0F4D2028E6}" dt="2018-11-23T09:42:36.140" v="487" actId="113"/>
          <ac:spMkLst>
            <pc:docMk/>
            <pc:sldMk cId="4168584553" sldId="652"/>
            <ac:spMk id="42" creationId="{7F63DF1C-96CF-4CA6-BFED-C503FA014CAC}"/>
          </ac:spMkLst>
        </pc:spChg>
      </pc:sldChg>
      <pc:sldChg chg="addSp delSp modSp">
        <pc:chgData name="Rajorshi Biswas" userId="13142dca-a5ef-41c4-97fb-2a21b1d61c2b" providerId="ADAL" clId="{5179B681-418F-4829-9F08-BD0F4D2028E6}" dt="2018-11-26T15:01:24.582" v="1078" actId="20577"/>
        <pc:sldMkLst>
          <pc:docMk/>
          <pc:sldMk cId="1627165849" sldId="653"/>
        </pc:sldMkLst>
        <pc:spChg chg="mod">
          <ac:chgData name="Rajorshi Biswas" userId="13142dca-a5ef-41c4-97fb-2a21b1d61c2b" providerId="ADAL" clId="{5179B681-418F-4829-9F08-BD0F4D2028E6}" dt="2018-11-23T09:23:29.406" v="142" actId="1038"/>
          <ac:spMkLst>
            <pc:docMk/>
            <pc:sldMk cId="1627165849" sldId="653"/>
            <ac:spMk id="2" creationId="{7EE3A847-B854-42EB-89AC-3E8F08365C83}"/>
          </ac:spMkLst>
        </pc:spChg>
        <pc:spChg chg="add mod">
          <ac:chgData name="Rajorshi Biswas" userId="13142dca-a5ef-41c4-97fb-2a21b1d61c2b" providerId="ADAL" clId="{5179B681-418F-4829-9F08-BD0F4D2028E6}" dt="2018-11-26T15:01:24.582" v="1078" actId="20577"/>
          <ac:spMkLst>
            <pc:docMk/>
            <pc:sldMk cId="1627165849" sldId="653"/>
            <ac:spMk id="6" creationId="{A5246014-3C99-4533-B81D-05189E566A44}"/>
          </ac:spMkLst>
        </pc:spChg>
        <pc:spChg chg="del">
          <ac:chgData name="Rajorshi Biswas" userId="13142dca-a5ef-41c4-97fb-2a21b1d61c2b" providerId="ADAL" clId="{5179B681-418F-4829-9F08-BD0F4D2028E6}" dt="2018-11-23T04:52:06.332" v="67" actId="478"/>
          <ac:spMkLst>
            <pc:docMk/>
            <pc:sldMk cId="1627165849" sldId="653"/>
            <ac:spMk id="6" creationId="{A8692FA4-2770-404F-83AF-0CDB7D696B99}"/>
          </ac:spMkLst>
        </pc:spChg>
        <pc:spChg chg="del">
          <ac:chgData name="Rajorshi Biswas" userId="13142dca-a5ef-41c4-97fb-2a21b1d61c2b" providerId="ADAL" clId="{5179B681-418F-4829-9F08-BD0F4D2028E6}" dt="2018-11-23T04:52:06.332" v="67" actId="478"/>
          <ac:spMkLst>
            <pc:docMk/>
            <pc:sldMk cId="1627165849" sldId="653"/>
            <ac:spMk id="7" creationId="{FDE63E8C-EBA2-4B17-9609-6B29EC71522A}"/>
          </ac:spMkLst>
        </pc:spChg>
        <pc:spChg chg="del">
          <ac:chgData name="Rajorshi Biswas" userId="13142dca-a5ef-41c4-97fb-2a21b1d61c2b" providerId="ADAL" clId="{5179B681-418F-4829-9F08-BD0F4D2028E6}" dt="2018-11-23T04:52:06.332" v="67" actId="478"/>
          <ac:spMkLst>
            <pc:docMk/>
            <pc:sldMk cId="1627165849" sldId="653"/>
            <ac:spMk id="8" creationId="{B2937345-CF28-4B01-949B-D3BA5908DF73}"/>
          </ac:spMkLst>
        </pc:spChg>
        <pc:spChg chg="del">
          <ac:chgData name="Rajorshi Biswas" userId="13142dca-a5ef-41c4-97fb-2a21b1d61c2b" providerId="ADAL" clId="{5179B681-418F-4829-9F08-BD0F4D2028E6}" dt="2018-11-23T04:52:06.332" v="67" actId="478"/>
          <ac:spMkLst>
            <pc:docMk/>
            <pc:sldMk cId="1627165849" sldId="653"/>
            <ac:spMk id="13" creationId="{754E1E8C-AE96-4C7E-9115-2E915A661F47}"/>
          </ac:spMkLst>
        </pc:spChg>
        <pc:spChg chg="del">
          <ac:chgData name="Rajorshi Biswas" userId="13142dca-a5ef-41c4-97fb-2a21b1d61c2b" providerId="ADAL" clId="{5179B681-418F-4829-9F08-BD0F4D2028E6}" dt="2018-11-23T04:52:06.332" v="67" actId="478"/>
          <ac:spMkLst>
            <pc:docMk/>
            <pc:sldMk cId="1627165849" sldId="653"/>
            <ac:spMk id="16" creationId="{0FF3DD65-B11A-4D58-AC28-28C9BA10D845}"/>
          </ac:spMkLst>
        </pc:spChg>
        <pc:spChg chg="del">
          <ac:chgData name="Rajorshi Biswas" userId="13142dca-a5ef-41c4-97fb-2a21b1d61c2b" providerId="ADAL" clId="{5179B681-418F-4829-9F08-BD0F4D2028E6}" dt="2018-11-23T04:52:06.332" v="67" actId="478"/>
          <ac:spMkLst>
            <pc:docMk/>
            <pc:sldMk cId="1627165849" sldId="653"/>
            <ac:spMk id="18" creationId="{5C0C389A-4BE8-41FF-B4F6-D6CC0E5F2329}"/>
          </ac:spMkLst>
        </pc:spChg>
        <pc:spChg chg="del">
          <ac:chgData name="Rajorshi Biswas" userId="13142dca-a5ef-41c4-97fb-2a21b1d61c2b" providerId="ADAL" clId="{5179B681-418F-4829-9F08-BD0F4D2028E6}" dt="2018-11-23T04:52:06.332" v="67" actId="478"/>
          <ac:spMkLst>
            <pc:docMk/>
            <pc:sldMk cId="1627165849" sldId="653"/>
            <ac:spMk id="19" creationId="{1AC7C279-4015-4BCA-8040-5291A395233E}"/>
          </ac:spMkLst>
        </pc:spChg>
        <pc:spChg chg="del">
          <ac:chgData name="Rajorshi Biswas" userId="13142dca-a5ef-41c4-97fb-2a21b1d61c2b" providerId="ADAL" clId="{5179B681-418F-4829-9F08-BD0F4D2028E6}" dt="2018-11-23T04:52:06.332" v="67" actId="478"/>
          <ac:spMkLst>
            <pc:docMk/>
            <pc:sldMk cId="1627165849" sldId="653"/>
            <ac:spMk id="22" creationId="{3B18757D-A62E-460A-99CE-F80D7820D8F6}"/>
          </ac:spMkLst>
        </pc:spChg>
        <pc:spChg chg="del">
          <ac:chgData name="Rajorshi Biswas" userId="13142dca-a5ef-41c4-97fb-2a21b1d61c2b" providerId="ADAL" clId="{5179B681-418F-4829-9F08-BD0F4D2028E6}" dt="2018-11-23T04:52:06.332" v="67" actId="478"/>
          <ac:spMkLst>
            <pc:docMk/>
            <pc:sldMk cId="1627165849" sldId="653"/>
            <ac:spMk id="23" creationId="{C590533A-5E57-4377-9CC5-D63DE3A63890}"/>
          </ac:spMkLst>
        </pc:spChg>
        <pc:spChg chg="del">
          <ac:chgData name="Rajorshi Biswas" userId="13142dca-a5ef-41c4-97fb-2a21b1d61c2b" providerId="ADAL" clId="{5179B681-418F-4829-9F08-BD0F4D2028E6}" dt="2018-11-23T04:52:06.332" v="67" actId="478"/>
          <ac:spMkLst>
            <pc:docMk/>
            <pc:sldMk cId="1627165849" sldId="653"/>
            <ac:spMk id="24" creationId="{BDA5EF6A-E2FF-4737-A4CF-60427621AB95}"/>
          </ac:spMkLst>
        </pc:spChg>
        <pc:spChg chg="del">
          <ac:chgData name="Rajorshi Biswas" userId="13142dca-a5ef-41c4-97fb-2a21b1d61c2b" providerId="ADAL" clId="{5179B681-418F-4829-9F08-BD0F4D2028E6}" dt="2018-11-23T04:52:06.332" v="67" actId="478"/>
          <ac:spMkLst>
            <pc:docMk/>
            <pc:sldMk cId="1627165849" sldId="653"/>
            <ac:spMk id="28" creationId="{8A0C75C0-8341-44E3-98DE-86D7E2D5F5CD}"/>
          </ac:spMkLst>
        </pc:spChg>
        <pc:spChg chg="del">
          <ac:chgData name="Rajorshi Biswas" userId="13142dca-a5ef-41c4-97fb-2a21b1d61c2b" providerId="ADAL" clId="{5179B681-418F-4829-9F08-BD0F4D2028E6}" dt="2018-11-23T04:52:06.332" v="67" actId="478"/>
          <ac:spMkLst>
            <pc:docMk/>
            <pc:sldMk cId="1627165849" sldId="653"/>
            <ac:spMk id="30" creationId="{1FE9BFF1-F258-4AA1-A5F1-596F88191B85}"/>
          </ac:spMkLst>
        </pc:spChg>
        <pc:spChg chg="del">
          <ac:chgData name="Rajorshi Biswas" userId="13142dca-a5ef-41c4-97fb-2a21b1d61c2b" providerId="ADAL" clId="{5179B681-418F-4829-9F08-BD0F4D2028E6}" dt="2018-11-23T04:52:06.332" v="67" actId="478"/>
          <ac:spMkLst>
            <pc:docMk/>
            <pc:sldMk cId="1627165849" sldId="653"/>
            <ac:spMk id="31" creationId="{4BEE90B9-4949-461A-A48B-D8C27306D400}"/>
          </ac:spMkLst>
        </pc:spChg>
        <pc:spChg chg="del">
          <ac:chgData name="Rajorshi Biswas" userId="13142dca-a5ef-41c4-97fb-2a21b1d61c2b" providerId="ADAL" clId="{5179B681-418F-4829-9F08-BD0F4D2028E6}" dt="2018-11-23T04:52:06.332" v="67" actId="478"/>
          <ac:spMkLst>
            <pc:docMk/>
            <pc:sldMk cId="1627165849" sldId="653"/>
            <ac:spMk id="32" creationId="{3E6FEBA3-A93B-4E04-A33A-1A54E0FB6D08}"/>
          </ac:spMkLst>
        </pc:spChg>
        <pc:picChg chg="add del mod ord">
          <ac:chgData name="Rajorshi Biswas" userId="13142dca-a5ef-41c4-97fb-2a21b1d61c2b" providerId="ADAL" clId="{5179B681-418F-4829-9F08-BD0F4D2028E6}" dt="2018-11-23T09:20:56.207" v="92" actId="478"/>
          <ac:picMkLst>
            <pc:docMk/>
            <pc:sldMk cId="1627165849" sldId="653"/>
            <ac:picMk id="4" creationId="{4EEBAAC9-9308-45C3-8900-BE525ABFC168}"/>
          </ac:picMkLst>
        </pc:picChg>
        <pc:picChg chg="add mod">
          <ac:chgData name="Rajorshi Biswas" userId="13142dca-a5ef-41c4-97fb-2a21b1d61c2b" providerId="ADAL" clId="{5179B681-418F-4829-9F08-BD0F4D2028E6}" dt="2018-11-23T09:21:20.205" v="97" actId="1076"/>
          <ac:picMkLst>
            <pc:docMk/>
            <pc:sldMk cId="1627165849" sldId="653"/>
            <ac:picMk id="5" creationId="{ADB41BA8-5964-44C2-AFAA-D27E6F67D1CE}"/>
          </ac:picMkLst>
        </pc:picChg>
        <pc:picChg chg="del">
          <ac:chgData name="Rajorshi Biswas" userId="13142dca-a5ef-41c4-97fb-2a21b1d61c2b" providerId="ADAL" clId="{5179B681-418F-4829-9F08-BD0F4D2028E6}" dt="2018-11-23T04:52:01.255" v="66" actId="478"/>
          <ac:picMkLst>
            <pc:docMk/>
            <pc:sldMk cId="1627165849" sldId="653"/>
            <ac:picMk id="5" creationId="{EACA1A89-821B-42A3-89BD-1AF74014C245}"/>
          </ac:picMkLst>
        </pc:picChg>
        <pc:cxnChg chg="del">
          <ac:chgData name="Rajorshi Biswas" userId="13142dca-a5ef-41c4-97fb-2a21b1d61c2b" providerId="ADAL" clId="{5179B681-418F-4829-9F08-BD0F4D2028E6}" dt="2018-11-23T04:52:06.332" v="67" actId="478"/>
          <ac:cxnSpMkLst>
            <pc:docMk/>
            <pc:sldMk cId="1627165849" sldId="653"/>
            <ac:cxnSpMk id="27" creationId="{A459E077-BE98-49D8-AF64-4888E4BF1A84}"/>
          </ac:cxnSpMkLst>
        </pc:cxnChg>
        <pc:cxnChg chg="del">
          <ac:chgData name="Rajorshi Biswas" userId="13142dca-a5ef-41c4-97fb-2a21b1d61c2b" providerId="ADAL" clId="{5179B681-418F-4829-9F08-BD0F4D2028E6}" dt="2018-11-23T04:52:06.332" v="67" actId="478"/>
          <ac:cxnSpMkLst>
            <pc:docMk/>
            <pc:sldMk cId="1627165849" sldId="653"/>
            <ac:cxnSpMk id="29" creationId="{0433489A-FD54-491D-9CD2-1FFD47C1AED0}"/>
          </ac:cxnSpMkLst>
        </pc:cxnChg>
      </pc:sldChg>
      <pc:sldChg chg="modSp">
        <pc:chgData name="Rajorshi Biswas" userId="13142dca-a5ef-41c4-97fb-2a21b1d61c2b" providerId="ADAL" clId="{5179B681-418F-4829-9F08-BD0F4D2028E6}" dt="2018-11-23T09:34:50.481" v="185" actId="20577"/>
        <pc:sldMkLst>
          <pc:docMk/>
          <pc:sldMk cId="296235262" sldId="655"/>
        </pc:sldMkLst>
        <pc:spChg chg="mod">
          <ac:chgData name="Rajorshi Biswas" userId="13142dca-a5ef-41c4-97fb-2a21b1d61c2b" providerId="ADAL" clId="{5179B681-418F-4829-9F08-BD0F4D2028E6}" dt="2018-11-23T09:34:50.481" v="185" actId="20577"/>
          <ac:spMkLst>
            <pc:docMk/>
            <pc:sldMk cId="296235262" sldId="655"/>
            <ac:spMk id="3" creationId="{249C7F61-1A15-4A0B-9B3F-B20410CE049D}"/>
          </ac:spMkLst>
        </pc:spChg>
      </pc:sldChg>
      <pc:sldChg chg="addSp modSp">
        <pc:chgData name="Rajorshi Biswas" userId="13142dca-a5ef-41c4-97fb-2a21b1d61c2b" providerId="ADAL" clId="{5179B681-418F-4829-9F08-BD0F4D2028E6}" dt="2018-11-26T14:57:48.468" v="1056" actId="1035"/>
        <pc:sldMkLst>
          <pc:docMk/>
          <pc:sldMk cId="3291647536" sldId="662"/>
        </pc:sldMkLst>
        <pc:spChg chg="mod">
          <ac:chgData name="Rajorshi Biswas" userId="13142dca-a5ef-41c4-97fb-2a21b1d61c2b" providerId="ADAL" clId="{5179B681-418F-4829-9F08-BD0F4D2028E6}" dt="2018-11-26T14:50:11.889" v="764" actId="20577"/>
          <ac:spMkLst>
            <pc:docMk/>
            <pc:sldMk cId="3291647536" sldId="662"/>
            <ac:spMk id="3" creationId="{6AF98AA7-F29D-4913-8BC2-35980AA05324}"/>
          </ac:spMkLst>
        </pc:spChg>
        <pc:spChg chg="mod">
          <ac:chgData name="Rajorshi Biswas" userId="13142dca-a5ef-41c4-97fb-2a21b1d61c2b" providerId="ADAL" clId="{5179B681-418F-4829-9F08-BD0F4D2028E6}" dt="2018-11-26T14:54:57.844" v="829" actId="20577"/>
          <ac:spMkLst>
            <pc:docMk/>
            <pc:sldMk cId="3291647536" sldId="662"/>
            <ac:spMk id="7" creationId="{9BE39245-A9B3-4FAB-BAC9-4AE604116737}"/>
          </ac:spMkLst>
        </pc:spChg>
        <pc:spChg chg="mod">
          <ac:chgData name="Rajorshi Biswas" userId="13142dca-a5ef-41c4-97fb-2a21b1d61c2b" providerId="ADAL" clId="{5179B681-418F-4829-9F08-BD0F4D2028E6}" dt="2018-11-26T14:55:08.974" v="834" actId="20577"/>
          <ac:spMkLst>
            <pc:docMk/>
            <pc:sldMk cId="3291647536" sldId="662"/>
            <ac:spMk id="8" creationId="{EA4ACEA0-C4A3-49A3-9CE6-E308F6B8026D}"/>
          </ac:spMkLst>
        </pc:spChg>
        <pc:spChg chg="add mod">
          <ac:chgData name="Rajorshi Biswas" userId="13142dca-a5ef-41c4-97fb-2a21b1d61c2b" providerId="ADAL" clId="{5179B681-418F-4829-9F08-BD0F4D2028E6}" dt="2018-11-26T14:49:21.368" v="760" actId="1036"/>
          <ac:spMkLst>
            <pc:docMk/>
            <pc:sldMk cId="3291647536" sldId="662"/>
            <ac:spMk id="32" creationId="{BD41B574-B905-4EDA-99E9-5A98D4EF4097}"/>
          </ac:spMkLst>
        </pc:spChg>
        <pc:spChg chg="add mod">
          <ac:chgData name="Rajorshi Biswas" userId="13142dca-a5ef-41c4-97fb-2a21b1d61c2b" providerId="ADAL" clId="{5179B681-418F-4829-9F08-BD0F4D2028E6}" dt="2018-11-26T14:50:36.932" v="768" actId="1076"/>
          <ac:spMkLst>
            <pc:docMk/>
            <pc:sldMk cId="3291647536" sldId="662"/>
            <ac:spMk id="39" creationId="{1EE9B01A-FE56-4BFA-A7DD-A5C1625F0A5E}"/>
          </ac:spMkLst>
        </pc:spChg>
        <pc:spChg chg="add mod">
          <ac:chgData name="Rajorshi Biswas" userId="13142dca-a5ef-41c4-97fb-2a21b1d61c2b" providerId="ADAL" clId="{5179B681-418F-4829-9F08-BD0F4D2028E6}" dt="2018-11-26T14:51:08.046" v="804" actId="1036"/>
          <ac:spMkLst>
            <pc:docMk/>
            <pc:sldMk cId="3291647536" sldId="662"/>
            <ac:spMk id="40" creationId="{6FA37079-DE39-4FC1-922B-D7086256FEA8}"/>
          </ac:spMkLst>
        </pc:spChg>
        <pc:spChg chg="mod">
          <ac:chgData name="Rajorshi Biswas" userId="13142dca-a5ef-41c4-97fb-2a21b1d61c2b" providerId="ADAL" clId="{5179B681-418F-4829-9F08-BD0F4D2028E6}" dt="2018-11-26T14:54:17.970" v="816" actId="20577"/>
          <ac:spMkLst>
            <pc:docMk/>
            <pc:sldMk cId="3291647536" sldId="662"/>
            <ac:spMk id="41" creationId="{16F67D01-0A00-4E30-BA0B-CD36CF284202}"/>
          </ac:spMkLst>
        </pc:spChg>
        <pc:spChg chg="add mod">
          <ac:chgData name="Rajorshi Biswas" userId="13142dca-a5ef-41c4-97fb-2a21b1d61c2b" providerId="ADAL" clId="{5179B681-418F-4829-9F08-BD0F4D2028E6}" dt="2018-11-26T14:57:01.523" v="887" actId="1036"/>
          <ac:spMkLst>
            <pc:docMk/>
            <pc:sldMk cId="3291647536" sldId="662"/>
            <ac:spMk id="42" creationId="{800AE64A-6008-46BE-A2CD-A8B795729B94}"/>
          </ac:spMkLst>
        </pc:spChg>
        <pc:spChg chg="add mod">
          <ac:chgData name="Rajorshi Biswas" userId="13142dca-a5ef-41c4-97fb-2a21b1d61c2b" providerId="ADAL" clId="{5179B681-418F-4829-9F08-BD0F4D2028E6}" dt="2018-11-26T14:57:16.321" v="935" actId="1035"/>
          <ac:spMkLst>
            <pc:docMk/>
            <pc:sldMk cId="3291647536" sldId="662"/>
            <ac:spMk id="43" creationId="{6AD3BBFB-70B3-4D8A-84AD-ACCA1D8CED9C}"/>
          </ac:spMkLst>
        </pc:spChg>
        <pc:spChg chg="add mod">
          <ac:chgData name="Rajorshi Biswas" userId="13142dca-a5ef-41c4-97fb-2a21b1d61c2b" providerId="ADAL" clId="{5179B681-418F-4829-9F08-BD0F4D2028E6}" dt="2018-11-26T14:57:27.394" v="999" actId="1036"/>
          <ac:spMkLst>
            <pc:docMk/>
            <pc:sldMk cId="3291647536" sldId="662"/>
            <ac:spMk id="44" creationId="{685F4346-A98A-4716-A27A-7FC125A131D1}"/>
          </ac:spMkLst>
        </pc:spChg>
        <pc:spChg chg="add mod">
          <ac:chgData name="Rajorshi Biswas" userId="13142dca-a5ef-41c4-97fb-2a21b1d61c2b" providerId="ADAL" clId="{5179B681-418F-4829-9F08-BD0F4D2028E6}" dt="2018-11-26T14:57:37.606" v="1028" actId="1035"/>
          <ac:spMkLst>
            <pc:docMk/>
            <pc:sldMk cId="3291647536" sldId="662"/>
            <ac:spMk id="45" creationId="{E21F6965-A722-4897-98FB-463C2AA2617C}"/>
          </ac:spMkLst>
        </pc:spChg>
        <pc:spChg chg="add mod">
          <ac:chgData name="Rajorshi Biswas" userId="13142dca-a5ef-41c4-97fb-2a21b1d61c2b" providerId="ADAL" clId="{5179B681-418F-4829-9F08-BD0F4D2028E6}" dt="2018-11-26T14:57:48.468" v="1056" actId="1035"/>
          <ac:spMkLst>
            <pc:docMk/>
            <pc:sldMk cId="3291647536" sldId="662"/>
            <ac:spMk id="46" creationId="{A0AC027E-673C-4BCA-A3A1-943EF4B4E60A}"/>
          </ac:spMkLst>
        </pc:spChg>
        <pc:grpChg chg="mod">
          <ac:chgData name="Rajorshi Biswas" userId="13142dca-a5ef-41c4-97fb-2a21b1d61c2b" providerId="ADAL" clId="{5179B681-418F-4829-9F08-BD0F4D2028E6}" dt="2018-11-26T14:50:30.449" v="767" actId="1076"/>
          <ac:grpSpMkLst>
            <pc:docMk/>
            <pc:sldMk cId="3291647536" sldId="662"/>
            <ac:grpSpMk id="4" creationId="{7C8B6B73-A93C-4FFF-AD36-BCFCD3B1572F}"/>
          </ac:grpSpMkLst>
        </pc:grpChg>
        <pc:grpChg chg="mod">
          <ac:chgData name="Rajorshi Biswas" userId="13142dca-a5ef-41c4-97fb-2a21b1d61c2b" providerId="ADAL" clId="{5179B681-418F-4829-9F08-BD0F4D2028E6}" dt="2018-11-26T14:50:54.744" v="773" actId="1076"/>
          <ac:grpSpMkLst>
            <pc:docMk/>
            <pc:sldMk cId="3291647536" sldId="662"/>
            <ac:grpSpMk id="12" creationId="{B343BB27-7A5A-411C-A1A4-E8EC184CA253}"/>
          </ac:grpSpMkLst>
        </pc:grpChg>
      </pc:sldChg>
      <pc:sldChg chg="addSp delSp modSp add ord">
        <pc:chgData name="Rajorshi Biswas" userId="13142dca-a5ef-41c4-97fb-2a21b1d61c2b" providerId="ADAL" clId="{5179B681-418F-4829-9F08-BD0F4D2028E6}" dt="2018-11-26T15:00:50.165" v="1067" actId="122"/>
        <pc:sldMkLst>
          <pc:docMk/>
          <pc:sldMk cId="2942485659" sldId="664"/>
        </pc:sldMkLst>
        <pc:spChg chg="mod">
          <ac:chgData name="Rajorshi Biswas" userId="13142dca-a5ef-41c4-97fb-2a21b1d61c2b" providerId="ADAL" clId="{5179B681-418F-4829-9F08-BD0F4D2028E6}" dt="2018-11-23T09:22:55.285" v="127" actId="20577"/>
          <ac:spMkLst>
            <pc:docMk/>
            <pc:sldMk cId="2942485659" sldId="664"/>
            <ac:spMk id="2" creationId="{7EE3A847-B854-42EB-89AC-3E8F08365C83}"/>
          </ac:spMkLst>
        </pc:spChg>
        <pc:spChg chg="add mod">
          <ac:chgData name="Rajorshi Biswas" userId="13142dca-a5ef-41c4-97fb-2a21b1d61c2b" providerId="ADAL" clId="{5179B681-418F-4829-9F08-BD0F4D2028E6}" dt="2018-11-26T15:00:50.165" v="1067" actId="122"/>
          <ac:spMkLst>
            <pc:docMk/>
            <pc:sldMk cId="2942485659" sldId="664"/>
            <ac:spMk id="6" creationId="{BB92AE94-E992-4A90-ACE6-BA320222CAA3}"/>
          </ac:spMkLst>
        </pc:spChg>
        <pc:picChg chg="del">
          <ac:chgData name="Rajorshi Biswas" userId="13142dca-a5ef-41c4-97fb-2a21b1d61c2b" providerId="ADAL" clId="{5179B681-418F-4829-9F08-BD0F4D2028E6}" dt="2018-11-23T09:22:07.349" v="105" actId="478"/>
          <ac:picMkLst>
            <pc:docMk/>
            <pc:sldMk cId="2942485659" sldId="664"/>
            <ac:picMk id="4" creationId="{4784F7D3-00A6-4887-B3A7-B183B00992C5}"/>
          </ac:picMkLst>
        </pc:picChg>
        <pc:picChg chg="add mod">
          <ac:chgData name="Rajorshi Biswas" userId="13142dca-a5ef-41c4-97fb-2a21b1d61c2b" providerId="ADAL" clId="{5179B681-418F-4829-9F08-BD0F4D2028E6}" dt="2018-11-23T09:22:21.455" v="109" actId="1076"/>
          <ac:picMkLst>
            <pc:docMk/>
            <pc:sldMk cId="2942485659" sldId="664"/>
            <ac:picMk id="5" creationId="{02329128-BFC7-4264-ABA5-9E5F37998C7D}"/>
          </ac:picMkLst>
        </pc:picChg>
      </pc:sldChg>
      <pc:sldChg chg="delSp modSp add delAnim">
        <pc:chgData name="Rajorshi Biswas" userId="13142dca-a5ef-41c4-97fb-2a21b1d61c2b" providerId="ADAL" clId="{5179B681-418F-4829-9F08-BD0F4D2028E6}" dt="2018-11-23T09:47:25.487" v="749" actId="20577"/>
        <pc:sldMkLst>
          <pc:docMk/>
          <pc:sldMk cId="1620673096" sldId="666"/>
        </pc:sldMkLst>
        <pc:spChg chg="del">
          <ac:chgData name="Rajorshi Biswas" userId="13142dca-a5ef-41c4-97fb-2a21b1d61c2b" providerId="ADAL" clId="{5179B681-418F-4829-9F08-BD0F4D2028E6}" dt="2018-11-23T09:44:04.025" v="497" actId="478"/>
          <ac:spMkLst>
            <pc:docMk/>
            <pc:sldMk cId="1620673096" sldId="666"/>
            <ac:spMk id="11" creationId="{2CB982AF-A411-46C4-A698-3886D738C22F}"/>
          </ac:spMkLst>
        </pc:spChg>
        <pc:spChg chg="del">
          <ac:chgData name="Rajorshi Biswas" userId="13142dca-a5ef-41c4-97fb-2a21b1d61c2b" providerId="ADAL" clId="{5179B681-418F-4829-9F08-BD0F4D2028E6}" dt="2018-11-23T09:44:04.025" v="497" actId="478"/>
          <ac:spMkLst>
            <pc:docMk/>
            <pc:sldMk cId="1620673096" sldId="666"/>
            <ac:spMk id="12" creationId="{D5A17721-30D7-4747-A137-DC315522F3A3}"/>
          </ac:spMkLst>
        </pc:spChg>
        <pc:spChg chg="del">
          <ac:chgData name="Rajorshi Biswas" userId="13142dca-a5ef-41c4-97fb-2a21b1d61c2b" providerId="ADAL" clId="{5179B681-418F-4829-9F08-BD0F4D2028E6}" dt="2018-11-23T09:44:04.025" v="497" actId="478"/>
          <ac:spMkLst>
            <pc:docMk/>
            <pc:sldMk cId="1620673096" sldId="666"/>
            <ac:spMk id="13" creationId="{3339D7B2-BCDE-4FF9-839D-5C1DD6EE69E2}"/>
          </ac:spMkLst>
        </pc:spChg>
        <pc:spChg chg="del">
          <ac:chgData name="Rajorshi Biswas" userId="13142dca-a5ef-41c4-97fb-2a21b1d61c2b" providerId="ADAL" clId="{5179B681-418F-4829-9F08-BD0F4D2028E6}" dt="2018-11-23T09:44:04.025" v="497" actId="478"/>
          <ac:spMkLst>
            <pc:docMk/>
            <pc:sldMk cId="1620673096" sldId="666"/>
            <ac:spMk id="14" creationId="{0A3D0846-A3D8-4E1D-8881-4A4F8093A2B2}"/>
          </ac:spMkLst>
        </pc:spChg>
        <pc:spChg chg="del">
          <ac:chgData name="Rajorshi Biswas" userId="13142dca-a5ef-41c4-97fb-2a21b1d61c2b" providerId="ADAL" clId="{5179B681-418F-4829-9F08-BD0F4D2028E6}" dt="2018-11-23T09:44:04.025" v="497" actId="478"/>
          <ac:spMkLst>
            <pc:docMk/>
            <pc:sldMk cId="1620673096" sldId="666"/>
            <ac:spMk id="15" creationId="{6E8067B1-7F55-4207-9093-75FE03C155B6}"/>
          </ac:spMkLst>
        </pc:spChg>
        <pc:spChg chg="del">
          <ac:chgData name="Rajorshi Biswas" userId="13142dca-a5ef-41c4-97fb-2a21b1d61c2b" providerId="ADAL" clId="{5179B681-418F-4829-9F08-BD0F4D2028E6}" dt="2018-11-23T09:44:04.025" v="497" actId="478"/>
          <ac:spMkLst>
            <pc:docMk/>
            <pc:sldMk cId="1620673096" sldId="666"/>
            <ac:spMk id="16" creationId="{08EC6634-3196-48F1-86DD-E1AE1C9D27F7}"/>
          </ac:spMkLst>
        </pc:spChg>
        <pc:spChg chg="del">
          <ac:chgData name="Rajorshi Biswas" userId="13142dca-a5ef-41c4-97fb-2a21b1d61c2b" providerId="ADAL" clId="{5179B681-418F-4829-9F08-BD0F4D2028E6}" dt="2018-11-23T09:44:04.025" v="497" actId="478"/>
          <ac:spMkLst>
            <pc:docMk/>
            <pc:sldMk cId="1620673096" sldId="666"/>
            <ac:spMk id="17" creationId="{CA667344-46E4-498C-85AD-DD440BC349D7}"/>
          </ac:spMkLst>
        </pc:spChg>
        <pc:spChg chg="mod">
          <ac:chgData name="Rajorshi Biswas" userId="13142dca-a5ef-41c4-97fb-2a21b1d61c2b" providerId="ADAL" clId="{5179B681-418F-4829-9F08-BD0F4D2028E6}" dt="2018-11-23T09:47:25.487" v="749" actId="20577"/>
          <ac:spMkLst>
            <pc:docMk/>
            <pc:sldMk cId="1620673096" sldId="666"/>
            <ac:spMk id="10243" creationId="{00000000-0000-0000-0000-000000000000}"/>
          </ac:spMkLst>
        </pc:spChg>
        <pc:spChg chg="mod">
          <ac:chgData name="Rajorshi Biswas" userId="13142dca-a5ef-41c4-97fb-2a21b1d61c2b" providerId="ADAL" clId="{5179B681-418F-4829-9F08-BD0F4D2028E6}" dt="2018-11-23T09:47:03.345" v="744" actId="20577"/>
          <ac:spMkLst>
            <pc:docMk/>
            <pc:sldMk cId="1620673096" sldId="666"/>
            <ac:spMk id="14338" creationId="{00000000-0000-0000-0000-000000000000}"/>
          </ac:spMkLst>
        </pc:spChg>
      </pc:sldChg>
    </pc:docChg>
  </pc:docChgLst>
  <pc:docChgLst>
    <pc:chgData name="Rajorshi Biswas" userId="13142dca-a5ef-41c4-97fb-2a21b1d61c2b" providerId="ADAL" clId="{AFF4DB4C-5413-429E-9DD7-F41B940F4989}"/>
    <pc:docChg chg="undo custSel addSld delSld modSld">
      <pc:chgData name="Rajorshi Biswas" userId="13142dca-a5ef-41c4-97fb-2a21b1d61c2b" providerId="ADAL" clId="{AFF4DB4C-5413-429E-9DD7-F41B940F4989}" dt="2018-11-29T16:37:32.960" v="978" actId="6549"/>
      <pc:docMkLst>
        <pc:docMk/>
      </pc:docMkLst>
      <pc:sldChg chg="modSp">
        <pc:chgData name="Rajorshi Biswas" userId="13142dca-a5ef-41c4-97fb-2a21b1d61c2b" providerId="ADAL" clId="{AFF4DB4C-5413-429E-9DD7-F41B940F4989}" dt="2018-11-29T16:18:43.868" v="821" actId="20577"/>
        <pc:sldMkLst>
          <pc:docMk/>
          <pc:sldMk cId="657923885" sldId="620"/>
        </pc:sldMkLst>
        <pc:spChg chg="mod">
          <ac:chgData name="Rajorshi Biswas" userId="13142dca-a5ef-41c4-97fb-2a21b1d61c2b" providerId="ADAL" clId="{AFF4DB4C-5413-429E-9DD7-F41B940F4989}" dt="2018-11-29T16:18:43.868" v="821" actId="20577"/>
          <ac:spMkLst>
            <pc:docMk/>
            <pc:sldMk cId="657923885" sldId="620"/>
            <ac:spMk id="10243" creationId="{00000000-0000-0000-0000-000000000000}"/>
          </ac:spMkLst>
        </pc:spChg>
      </pc:sldChg>
      <pc:sldChg chg="modSp">
        <pc:chgData name="Rajorshi Biswas" userId="13142dca-a5ef-41c4-97fb-2a21b1d61c2b" providerId="ADAL" clId="{AFF4DB4C-5413-429E-9DD7-F41B940F4989}" dt="2018-11-29T16:14:17.881" v="815" actId="20577"/>
        <pc:sldMkLst>
          <pc:docMk/>
          <pc:sldMk cId="832080975" sldId="621"/>
        </pc:sldMkLst>
        <pc:spChg chg="mod">
          <ac:chgData name="Rajorshi Biswas" userId="13142dca-a5ef-41c4-97fb-2a21b1d61c2b" providerId="ADAL" clId="{AFF4DB4C-5413-429E-9DD7-F41B940F4989}" dt="2018-11-29T16:14:17.881" v="815" actId="20577"/>
          <ac:spMkLst>
            <pc:docMk/>
            <pc:sldMk cId="832080975" sldId="621"/>
            <ac:spMk id="10243" creationId="{00000000-0000-0000-0000-000000000000}"/>
          </ac:spMkLst>
        </pc:spChg>
      </pc:sldChg>
      <pc:sldChg chg="modSp">
        <pc:chgData name="Rajorshi Biswas" userId="13142dca-a5ef-41c4-97fb-2a21b1d61c2b" providerId="ADAL" clId="{AFF4DB4C-5413-429E-9DD7-F41B940F4989}" dt="2018-11-29T16:14:52.862" v="817" actId="20577"/>
        <pc:sldMkLst>
          <pc:docMk/>
          <pc:sldMk cId="1199649961" sldId="622"/>
        </pc:sldMkLst>
        <pc:spChg chg="mod">
          <ac:chgData name="Rajorshi Biswas" userId="13142dca-a5ef-41c4-97fb-2a21b1d61c2b" providerId="ADAL" clId="{AFF4DB4C-5413-429E-9DD7-F41B940F4989}" dt="2018-11-29T16:14:52.862" v="817" actId="20577"/>
          <ac:spMkLst>
            <pc:docMk/>
            <pc:sldMk cId="1199649961" sldId="622"/>
            <ac:spMk id="345" creationId="{B4849321-2367-46FF-99D9-E23CB6324456}"/>
          </ac:spMkLst>
        </pc:spChg>
      </pc:sldChg>
      <pc:sldChg chg="addSp modSp">
        <pc:chgData name="Rajorshi Biswas" userId="13142dca-a5ef-41c4-97fb-2a21b1d61c2b" providerId="ADAL" clId="{AFF4DB4C-5413-429E-9DD7-F41B940F4989}" dt="2018-11-29T16:08:28.383" v="796" actId="20577"/>
        <pc:sldMkLst>
          <pc:docMk/>
          <pc:sldMk cId="2117589687" sldId="624"/>
        </pc:sldMkLst>
        <pc:spChg chg="add mod">
          <ac:chgData name="Rajorshi Biswas" userId="13142dca-a5ef-41c4-97fb-2a21b1d61c2b" providerId="ADAL" clId="{AFF4DB4C-5413-429E-9DD7-F41B940F4989}" dt="2018-11-29T16:08:28.383" v="796" actId="20577"/>
          <ac:spMkLst>
            <pc:docMk/>
            <pc:sldMk cId="2117589687" sldId="624"/>
            <ac:spMk id="2" creationId="{56E46D88-B859-421E-8BF2-55BE2E4A28C0}"/>
          </ac:spMkLst>
        </pc:spChg>
      </pc:sldChg>
      <pc:sldChg chg="modSp">
        <pc:chgData name="Rajorshi Biswas" userId="13142dca-a5ef-41c4-97fb-2a21b1d61c2b" providerId="ADAL" clId="{AFF4DB4C-5413-429E-9DD7-F41B940F4989}" dt="2018-11-29T16:21:17.471" v="829" actId="20577"/>
        <pc:sldMkLst>
          <pc:docMk/>
          <pc:sldMk cId="690391992" sldId="627"/>
        </pc:sldMkLst>
        <pc:spChg chg="mod">
          <ac:chgData name="Rajorshi Biswas" userId="13142dca-a5ef-41c4-97fb-2a21b1d61c2b" providerId="ADAL" clId="{AFF4DB4C-5413-429E-9DD7-F41B940F4989}" dt="2018-11-29T16:21:17.471" v="829" actId="20577"/>
          <ac:spMkLst>
            <pc:docMk/>
            <pc:sldMk cId="690391992" sldId="627"/>
            <ac:spMk id="123" creationId="{5F3D8D52-6410-4EAD-99C5-F4E89C8168B8}"/>
          </ac:spMkLst>
        </pc:spChg>
        <pc:spChg chg="mod">
          <ac:chgData name="Rajorshi Biswas" userId="13142dca-a5ef-41c4-97fb-2a21b1d61c2b" providerId="ADAL" clId="{AFF4DB4C-5413-429E-9DD7-F41B940F4989}" dt="2018-11-29T16:19:50.733" v="824" actId="6549"/>
          <ac:spMkLst>
            <pc:docMk/>
            <pc:sldMk cId="690391992" sldId="627"/>
            <ac:spMk id="14338" creationId="{00000000-0000-0000-0000-000000000000}"/>
          </ac:spMkLst>
        </pc:spChg>
      </pc:sldChg>
      <pc:sldChg chg="modSp">
        <pc:chgData name="Rajorshi Biswas" userId="13142dca-a5ef-41c4-97fb-2a21b1d61c2b" providerId="ADAL" clId="{AFF4DB4C-5413-429E-9DD7-F41B940F4989}" dt="2018-11-29T16:18:23.531" v="820" actId="20577"/>
        <pc:sldMkLst>
          <pc:docMk/>
          <pc:sldMk cId="1576163885" sldId="628"/>
        </pc:sldMkLst>
        <pc:spChg chg="mod">
          <ac:chgData name="Rajorshi Biswas" userId="13142dca-a5ef-41c4-97fb-2a21b1d61c2b" providerId="ADAL" clId="{AFF4DB4C-5413-429E-9DD7-F41B940F4989}" dt="2018-11-29T15:58:30.985" v="542" actId="1038"/>
          <ac:spMkLst>
            <pc:docMk/>
            <pc:sldMk cId="1576163885" sldId="628"/>
            <ac:spMk id="29" creationId="{421D0FF4-B37E-402A-B312-8247B9C53600}"/>
          </ac:spMkLst>
        </pc:spChg>
        <pc:spChg chg="mod">
          <ac:chgData name="Rajorshi Biswas" userId="13142dca-a5ef-41c4-97fb-2a21b1d61c2b" providerId="ADAL" clId="{AFF4DB4C-5413-429E-9DD7-F41B940F4989}" dt="2018-11-29T16:18:23.531" v="820" actId="20577"/>
          <ac:spMkLst>
            <pc:docMk/>
            <pc:sldMk cId="1576163885" sldId="628"/>
            <ac:spMk id="123" creationId="{5F3D8D52-6410-4EAD-99C5-F4E89C8168B8}"/>
          </ac:spMkLst>
        </pc:spChg>
      </pc:sldChg>
      <pc:sldChg chg="addSp modSp">
        <pc:chgData name="Rajorshi Biswas" userId="13142dca-a5ef-41c4-97fb-2a21b1d61c2b" providerId="ADAL" clId="{AFF4DB4C-5413-429E-9DD7-F41B940F4989}" dt="2018-11-29T16:24:44.907" v="971" actId="1038"/>
        <pc:sldMkLst>
          <pc:docMk/>
          <pc:sldMk cId="95080442" sldId="631"/>
        </pc:sldMkLst>
        <pc:spChg chg="add mod">
          <ac:chgData name="Rajorshi Biswas" userId="13142dca-a5ef-41c4-97fb-2a21b1d61c2b" providerId="ADAL" clId="{AFF4DB4C-5413-429E-9DD7-F41B940F4989}" dt="2018-11-29T16:24:44.907" v="971" actId="1038"/>
          <ac:spMkLst>
            <pc:docMk/>
            <pc:sldMk cId="95080442" sldId="631"/>
            <ac:spMk id="2" creationId="{B581D2BE-E3AA-4075-B0CF-E73F06DA4F19}"/>
          </ac:spMkLst>
        </pc:spChg>
        <pc:spChg chg="add mod">
          <ac:chgData name="Rajorshi Biswas" userId="13142dca-a5ef-41c4-97fb-2a21b1d61c2b" providerId="ADAL" clId="{AFF4DB4C-5413-429E-9DD7-F41B940F4989}" dt="2018-11-29T16:24:34.404" v="968" actId="20577"/>
          <ac:spMkLst>
            <pc:docMk/>
            <pc:sldMk cId="95080442" sldId="631"/>
            <ac:spMk id="22" creationId="{9743E665-95E4-4AA0-BE16-7EBFD73FB21E}"/>
          </ac:spMkLst>
        </pc:spChg>
        <pc:spChg chg="add mod">
          <ac:chgData name="Rajorshi Biswas" userId="13142dca-a5ef-41c4-97fb-2a21b1d61c2b" providerId="ADAL" clId="{AFF4DB4C-5413-429E-9DD7-F41B940F4989}" dt="2018-11-29T16:24:30.938" v="966" actId="20577"/>
          <ac:spMkLst>
            <pc:docMk/>
            <pc:sldMk cId="95080442" sldId="631"/>
            <ac:spMk id="24" creationId="{6542EA66-E058-46BE-9570-0C639317917D}"/>
          </ac:spMkLst>
        </pc:spChg>
        <pc:spChg chg="mod">
          <ac:chgData name="Rajorshi Biswas" userId="13142dca-a5ef-41c4-97fb-2a21b1d61c2b" providerId="ADAL" clId="{AFF4DB4C-5413-429E-9DD7-F41B940F4989}" dt="2018-11-29T16:22:21.166" v="861" actId="20577"/>
          <ac:spMkLst>
            <pc:docMk/>
            <pc:sldMk cId="95080442" sldId="631"/>
            <ac:spMk id="123" creationId="{5F3D8D52-6410-4EAD-99C5-F4E89C8168B8}"/>
          </ac:spMkLst>
        </pc:spChg>
      </pc:sldChg>
      <pc:sldChg chg="modSp">
        <pc:chgData name="Rajorshi Biswas" userId="13142dca-a5ef-41c4-97fb-2a21b1d61c2b" providerId="ADAL" clId="{AFF4DB4C-5413-429E-9DD7-F41B940F4989}" dt="2018-11-29T16:25:57.616" v="973" actId="20577"/>
        <pc:sldMkLst>
          <pc:docMk/>
          <pc:sldMk cId="1240090496" sldId="638"/>
        </pc:sldMkLst>
        <pc:spChg chg="mod">
          <ac:chgData name="Rajorshi Biswas" userId="13142dca-a5ef-41c4-97fb-2a21b1d61c2b" providerId="ADAL" clId="{AFF4DB4C-5413-429E-9DD7-F41B940F4989}" dt="2018-11-29T16:25:57.616" v="973" actId="20577"/>
          <ac:spMkLst>
            <pc:docMk/>
            <pc:sldMk cId="1240090496" sldId="638"/>
            <ac:spMk id="123" creationId="{5F3D8D52-6410-4EAD-99C5-F4E89C8168B8}"/>
          </ac:spMkLst>
        </pc:spChg>
      </pc:sldChg>
      <pc:sldChg chg="modSp">
        <pc:chgData name="Rajorshi Biswas" userId="13142dca-a5ef-41c4-97fb-2a21b1d61c2b" providerId="ADAL" clId="{AFF4DB4C-5413-429E-9DD7-F41B940F4989}" dt="2018-11-29T16:20:50.698" v="826" actId="20577"/>
        <pc:sldMkLst>
          <pc:docMk/>
          <pc:sldMk cId="3179930898" sldId="644"/>
        </pc:sldMkLst>
        <pc:spChg chg="mod">
          <ac:chgData name="Rajorshi Biswas" userId="13142dca-a5ef-41c4-97fb-2a21b1d61c2b" providerId="ADAL" clId="{AFF4DB4C-5413-429E-9DD7-F41B940F4989}" dt="2018-11-29T16:20:50.698" v="826" actId="20577"/>
          <ac:spMkLst>
            <pc:docMk/>
            <pc:sldMk cId="3179930898" sldId="644"/>
            <ac:spMk id="123" creationId="{5F3D8D52-6410-4EAD-99C5-F4E89C8168B8}"/>
          </ac:spMkLst>
        </pc:spChg>
      </pc:sldChg>
      <pc:sldChg chg="addSp modSp">
        <pc:chgData name="Rajorshi Biswas" userId="13142dca-a5ef-41c4-97fb-2a21b1d61c2b" providerId="ADAL" clId="{AFF4DB4C-5413-429E-9DD7-F41B940F4989}" dt="2018-11-29T16:28:02.814" v="975" actId="14100"/>
        <pc:sldMkLst>
          <pc:docMk/>
          <pc:sldMk cId="1414115990" sldId="647"/>
        </pc:sldMkLst>
        <pc:spChg chg="add mod">
          <ac:chgData name="Rajorshi Biswas" userId="13142dca-a5ef-41c4-97fb-2a21b1d61c2b" providerId="ADAL" clId="{AFF4DB4C-5413-429E-9DD7-F41B940F4989}" dt="2018-11-27T18:06:05.158" v="174" actId="313"/>
          <ac:spMkLst>
            <pc:docMk/>
            <pc:sldMk cId="1414115990" sldId="647"/>
            <ac:spMk id="8" creationId="{96F07F41-05CC-40E5-ABDB-0C9CDA48CC36}"/>
          </ac:spMkLst>
        </pc:spChg>
        <pc:spChg chg="mod">
          <ac:chgData name="Rajorshi Biswas" userId="13142dca-a5ef-41c4-97fb-2a21b1d61c2b" providerId="ADAL" clId="{AFF4DB4C-5413-429E-9DD7-F41B940F4989}" dt="2018-11-29T16:28:02.814" v="975" actId="14100"/>
          <ac:spMkLst>
            <pc:docMk/>
            <pc:sldMk cId="1414115990" sldId="647"/>
            <ac:spMk id="11" creationId="{D9080203-916A-4CF4-B71A-4DAB85F47D8D}"/>
          </ac:spMkLst>
        </pc:spChg>
        <pc:graphicFrameChg chg="mod">
          <ac:chgData name="Rajorshi Biswas" userId="13142dca-a5ef-41c4-97fb-2a21b1d61c2b" providerId="ADAL" clId="{AFF4DB4C-5413-429E-9DD7-F41B940F4989}" dt="2018-11-27T18:06:01.061" v="173" actId="1038"/>
          <ac:graphicFrameMkLst>
            <pc:docMk/>
            <pc:sldMk cId="1414115990" sldId="647"/>
            <ac:graphicFrameMk id="9" creationId="{1A453272-32FE-4D26-BB42-956419049F67}"/>
          </ac:graphicFrameMkLst>
        </pc:graphicFrameChg>
      </pc:sldChg>
      <pc:sldChg chg="addSp modSp">
        <pc:chgData name="Rajorshi Biswas" userId="13142dca-a5ef-41c4-97fb-2a21b1d61c2b" providerId="ADAL" clId="{AFF4DB4C-5413-429E-9DD7-F41B940F4989}" dt="2018-11-27T18:59:05.759" v="393" actId="1038"/>
        <pc:sldMkLst>
          <pc:docMk/>
          <pc:sldMk cId="2291155321" sldId="649"/>
        </pc:sldMkLst>
        <pc:spChg chg="add mod">
          <ac:chgData name="Rajorshi Biswas" userId="13142dca-a5ef-41c4-97fb-2a21b1d61c2b" providerId="ADAL" clId="{AFF4DB4C-5413-429E-9DD7-F41B940F4989}" dt="2018-11-27T18:12:39.528" v="307" actId="1036"/>
          <ac:spMkLst>
            <pc:docMk/>
            <pc:sldMk cId="2291155321" sldId="649"/>
            <ac:spMk id="2" creationId="{4E404EB2-7F1C-4FF0-A91C-30C394000A00}"/>
          </ac:spMkLst>
        </pc:spChg>
        <pc:spChg chg="mod">
          <ac:chgData name="Rajorshi Biswas" userId="13142dca-a5ef-41c4-97fb-2a21b1d61c2b" providerId="ADAL" clId="{AFF4DB4C-5413-429E-9DD7-F41B940F4989}" dt="2018-11-27T18:12:33.610" v="306" actId="403"/>
          <ac:spMkLst>
            <pc:docMk/>
            <pc:sldMk cId="2291155321" sldId="649"/>
            <ac:spMk id="3" creationId="{249C7F61-1A15-4A0B-9B3F-B20410CE049D}"/>
          </ac:spMkLst>
        </pc:spChg>
        <pc:spChg chg="mod">
          <ac:chgData name="Rajorshi Biswas" userId="13142dca-a5ef-41c4-97fb-2a21b1d61c2b" providerId="ADAL" clId="{AFF4DB4C-5413-429E-9DD7-F41B940F4989}" dt="2018-11-27T18:59:05.759" v="393" actId="1038"/>
          <ac:spMkLst>
            <pc:docMk/>
            <pc:sldMk cId="2291155321" sldId="649"/>
            <ac:spMk id="7" creationId="{83F2C94C-2E92-40FA-B47A-1C1606A036AB}"/>
          </ac:spMkLst>
        </pc:spChg>
        <pc:spChg chg="mod ord">
          <ac:chgData name="Rajorshi Biswas" userId="13142dca-a5ef-41c4-97fb-2a21b1d61c2b" providerId="ADAL" clId="{AFF4DB4C-5413-429E-9DD7-F41B940F4989}" dt="2018-11-27T18:15:20.429" v="362" actId="1036"/>
          <ac:spMkLst>
            <pc:docMk/>
            <pc:sldMk cId="2291155321" sldId="649"/>
            <ac:spMk id="16" creationId="{874AAA0A-9A2F-4260-A738-0958DC53CF03}"/>
          </ac:spMkLst>
        </pc:spChg>
        <pc:picChg chg="mod">
          <ac:chgData name="Rajorshi Biswas" userId="13142dca-a5ef-41c4-97fb-2a21b1d61c2b" providerId="ADAL" clId="{AFF4DB4C-5413-429E-9DD7-F41B940F4989}" dt="2018-11-27T18:58:56.114" v="386" actId="1038"/>
          <ac:picMkLst>
            <pc:docMk/>
            <pc:sldMk cId="2291155321" sldId="649"/>
            <ac:picMk id="4" creationId="{BB6A2401-1DA4-402B-A27B-A98826820348}"/>
          </ac:picMkLst>
        </pc:picChg>
      </pc:sldChg>
      <pc:sldChg chg="addSp delSp modSp">
        <pc:chgData name="Rajorshi Biswas" userId="13142dca-a5ef-41c4-97fb-2a21b1d61c2b" providerId="ADAL" clId="{AFF4DB4C-5413-429E-9DD7-F41B940F4989}" dt="2018-11-29T16:37:32.960" v="978" actId="6549"/>
        <pc:sldMkLst>
          <pc:docMk/>
          <pc:sldMk cId="1627165849" sldId="653"/>
        </pc:sldMkLst>
        <pc:spChg chg="add mod">
          <ac:chgData name="Rajorshi Biswas" userId="13142dca-a5ef-41c4-97fb-2a21b1d61c2b" providerId="ADAL" clId="{AFF4DB4C-5413-429E-9DD7-F41B940F4989}" dt="2018-11-27T18:04:29.644" v="134" actId="1076"/>
          <ac:spMkLst>
            <pc:docMk/>
            <pc:sldMk cId="1627165849" sldId="653"/>
            <ac:spMk id="3" creationId="{265B9231-FE67-4007-AB63-F15043E43F27}"/>
          </ac:spMkLst>
        </pc:spChg>
        <pc:spChg chg="mod ord">
          <ac:chgData name="Rajorshi Biswas" userId="13142dca-a5ef-41c4-97fb-2a21b1d61c2b" providerId="ADAL" clId="{AFF4DB4C-5413-429E-9DD7-F41B940F4989}" dt="2018-11-29T16:37:32.960" v="978" actId="6549"/>
          <ac:spMkLst>
            <pc:docMk/>
            <pc:sldMk cId="1627165849" sldId="653"/>
            <ac:spMk id="6" creationId="{A5246014-3C99-4533-B81D-05189E566A44}"/>
          </ac:spMkLst>
        </pc:spChg>
        <pc:spChg chg="add mod">
          <ac:chgData name="Rajorshi Biswas" userId="13142dca-a5ef-41c4-97fb-2a21b1d61c2b" providerId="ADAL" clId="{AFF4DB4C-5413-429E-9DD7-F41B940F4989}" dt="2018-11-27T22:07:30.367" v="430" actId="1036"/>
          <ac:spMkLst>
            <pc:docMk/>
            <pc:sldMk cId="1627165849" sldId="653"/>
            <ac:spMk id="9" creationId="{E451BEEA-6515-415A-9E0E-B31F10FBCAFD}"/>
          </ac:spMkLst>
        </pc:spChg>
        <pc:picChg chg="del">
          <ac:chgData name="Rajorshi Biswas" userId="13142dca-a5ef-41c4-97fb-2a21b1d61c2b" providerId="ADAL" clId="{AFF4DB4C-5413-429E-9DD7-F41B940F4989}" dt="2018-11-27T22:07:06.917" v="406" actId="478"/>
          <ac:picMkLst>
            <pc:docMk/>
            <pc:sldMk cId="1627165849" sldId="653"/>
            <ac:picMk id="5" creationId="{ADB41BA8-5964-44C2-AFAA-D27E6F67D1CE}"/>
          </ac:picMkLst>
        </pc:picChg>
        <pc:picChg chg="add mod ord">
          <ac:chgData name="Rajorshi Biswas" userId="13142dca-a5ef-41c4-97fb-2a21b1d61c2b" providerId="ADAL" clId="{AFF4DB4C-5413-429E-9DD7-F41B940F4989}" dt="2018-11-27T22:07:19.640" v="423" actId="1037"/>
          <ac:picMkLst>
            <pc:docMk/>
            <pc:sldMk cId="1627165849" sldId="653"/>
            <ac:picMk id="7" creationId="{E347A063-4353-4EF3-9DA5-9CA0A367B968}"/>
          </ac:picMkLst>
        </pc:picChg>
        <pc:picChg chg="add mod">
          <ac:chgData name="Rajorshi Biswas" userId="13142dca-a5ef-41c4-97fb-2a21b1d61c2b" providerId="ADAL" clId="{AFF4DB4C-5413-429E-9DD7-F41B940F4989}" dt="2018-11-29T16:03:30.812" v="549" actId="1035"/>
          <ac:picMkLst>
            <pc:docMk/>
            <pc:sldMk cId="1627165849" sldId="653"/>
            <ac:picMk id="8" creationId="{2736A196-49A7-4081-86ED-1ABE5F789F90}"/>
          </ac:picMkLst>
        </pc:picChg>
      </pc:sldChg>
      <pc:sldChg chg="addSp modSp">
        <pc:chgData name="Rajorshi Biswas" userId="13142dca-a5ef-41c4-97fb-2a21b1d61c2b" providerId="ADAL" clId="{AFF4DB4C-5413-429E-9DD7-F41B940F4989}" dt="2018-11-27T18:13:35.269" v="322" actId="1036"/>
        <pc:sldMkLst>
          <pc:docMk/>
          <pc:sldMk cId="296235262" sldId="655"/>
        </pc:sldMkLst>
        <pc:spChg chg="mod">
          <ac:chgData name="Rajorshi Biswas" userId="13142dca-a5ef-41c4-97fb-2a21b1d61c2b" providerId="ADAL" clId="{AFF4DB4C-5413-429E-9DD7-F41B940F4989}" dt="2018-11-27T18:13:35.269" v="322" actId="1036"/>
          <ac:spMkLst>
            <pc:docMk/>
            <pc:sldMk cId="296235262" sldId="655"/>
            <ac:spMk id="3" creationId="{249C7F61-1A15-4A0B-9B3F-B20410CE049D}"/>
          </ac:spMkLst>
        </pc:spChg>
        <pc:spChg chg="add mod">
          <ac:chgData name="Rajorshi Biswas" userId="13142dca-a5ef-41c4-97fb-2a21b1d61c2b" providerId="ADAL" clId="{AFF4DB4C-5413-429E-9DD7-F41B940F4989}" dt="2018-11-27T18:13:14.487" v="314" actId="1076"/>
          <ac:spMkLst>
            <pc:docMk/>
            <pc:sldMk cId="296235262" sldId="655"/>
            <ac:spMk id="4" creationId="{2798C401-6D0E-4386-A4AF-6219F52AC515}"/>
          </ac:spMkLst>
        </pc:spChg>
      </pc:sldChg>
      <pc:sldChg chg="addSp">
        <pc:chgData name="Rajorshi Biswas" userId="13142dca-a5ef-41c4-97fb-2a21b1d61c2b" providerId="ADAL" clId="{AFF4DB4C-5413-429E-9DD7-F41B940F4989}" dt="2018-11-27T18:04:32.807" v="135" actId="1038"/>
        <pc:sldMkLst>
          <pc:docMk/>
          <pc:sldMk cId="2942485659" sldId="664"/>
        </pc:sldMkLst>
        <pc:spChg chg="add">
          <ac:chgData name="Rajorshi Biswas" userId="13142dca-a5ef-41c4-97fb-2a21b1d61c2b" providerId="ADAL" clId="{AFF4DB4C-5413-429E-9DD7-F41B940F4989}" dt="2018-11-27T18:04:32.807" v="135" actId="1038"/>
          <ac:spMkLst>
            <pc:docMk/>
            <pc:sldMk cId="2942485659" sldId="664"/>
            <ac:spMk id="7" creationId="{01272CF8-3A71-4138-8DCC-CCE8110900B7}"/>
          </ac:spMkLst>
        </pc:spChg>
      </pc:sldChg>
      <pc:sldChg chg="addSp delSp modSp add">
        <pc:chgData name="Rajorshi Biswas" userId="13142dca-a5ef-41c4-97fb-2a21b1d61c2b" providerId="ADAL" clId="{AFF4DB4C-5413-429E-9DD7-F41B940F4989}" dt="2018-11-27T22:07:02.041" v="405" actId="478"/>
        <pc:sldMkLst>
          <pc:docMk/>
          <pc:sldMk cId="1273295031" sldId="667"/>
        </pc:sldMkLst>
        <pc:spChg chg="mod">
          <ac:chgData name="Rajorshi Biswas" userId="13142dca-a5ef-41c4-97fb-2a21b1d61c2b" providerId="ADAL" clId="{AFF4DB4C-5413-429E-9DD7-F41B940F4989}" dt="2018-11-27T18:06:56.433" v="185" actId="6549"/>
          <ac:spMkLst>
            <pc:docMk/>
            <pc:sldMk cId="1273295031" sldId="667"/>
            <ac:spMk id="2" creationId="{7EE3A847-B854-42EB-89AC-3E8F08365C83}"/>
          </ac:spMkLst>
        </pc:spChg>
        <pc:spChg chg="mod">
          <ac:chgData name="Rajorshi Biswas" userId="13142dca-a5ef-41c4-97fb-2a21b1d61c2b" providerId="ADAL" clId="{AFF4DB4C-5413-429E-9DD7-F41B940F4989}" dt="2018-11-27T18:07:11.097" v="203" actId="20577"/>
          <ac:spMkLst>
            <pc:docMk/>
            <pc:sldMk cId="1273295031" sldId="667"/>
            <ac:spMk id="6" creationId="{A5246014-3C99-4533-B81D-05189E566A44}"/>
          </ac:spMkLst>
        </pc:spChg>
        <pc:picChg chg="add del mod ord">
          <ac:chgData name="Rajorshi Biswas" userId="13142dca-a5ef-41c4-97fb-2a21b1d61c2b" providerId="ADAL" clId="{AFF4DB4C-5413-429E-9DD7-F41B940F4989}" dt="2018-11-27T22:07:02.041" v="405" actId="478"/>
          <ac:picMkLst>
            <pc:docMk/>
            <pc:sldMk cId="1273295031" sldId="667"/>
            <ac:picMk id="4" creationId="{81B67ECA-3261-418F-8CB9-F467C4F19AEE}"/>
          </ac:picMkLst>
        </pc:picChg>
        <pc:picChg chg="add del mod ord">
          <ac:chgData name="Rajorshi Biswas" userId="13142dca-a5ef-41c4-97fb-2a21b1d61c2b" providerId="ADAL" clId="{AFF4DB4C-5413-429E-9DD7-F41B940F4989}" dt="2018-11-27T22:07:01.203" v="404" actId="478"/>
          <ac:picMkLst>
            <pc:docMk/>
            <pc:sldMk cId="1273295031" sldId="667"/>
            <ac:picMk id="5" creationId="{9F8EA413-F17C-4FCE-8193-C40145294DB9}"/>
          </ac:picMkLst>
        </pc:picChg>
        <pc:picChg chg="del">
          <ac:chgData name="Rajorshi Biswas" userId="13142dca-a5ef-41c4-97fb-2a21b1d61c2b" providerId="ADAL" clId="{AFF4DB4C-5413-429E-9DD7-F41B940F4989}" dt="2018-11-27T18:02:07.273" v="3" actId="478"/>
          <ac:picMkLst>
            <pc:docMk/>
            <pc:sldMk cId="1273295031" sldId="667"/>
            <ac:picMk id="5" creationId="{ADB41BA8-5964-44C2-AFAA-D27E6F67D1CE}"/>
          </ac:picMkLst>
        </pc:picChg>
      </pc:sldChg>
    </pc:docChg>
  </pc:docChgLst>
  <pc:docChgLst>
    <pc:chgData name="Rajorshi Biswas" userId="13142dca-a5ef-41c4-97fb-2a21b1d61c2b" providerId="ADAL" clId="{88064023-B989-4559-9E23-FB90C9E51044}"/>
    <pc:docChg chg="undo custSel addSld modSld">
      <pc:chgData name="Rajorshi Biswas" userId="13142dca-a5ef-41c4-97fb-2a21b1d61c2b" providerId="ADAL" clId="{88064023-B989-4559-9E23-FB90C9E51044}" dt="2018-11-29T19:03:55.597" v="398" actId="20577"/>
      <pc:docMkLst>
        <pc:docMk/>
      </pc:docMkLst>
      <pc:sldChg chg="modSp">
        <pc:chgData name="Rajorshi Biswas" userId="13142dca-a5ef-41c4-97fb-2a21b1d61c2b" providerId="ADAL" clId="{88064023-B989-4559-9E23-FB90C9E51044}" dt="2018-11-29T19:03:55.597" v="398" actId="20577"/>
        <pc:sldMkLst>
          <pc:docMk/>
          <pc:sldMk cId="2987305578" sldId="656"/>
        </pc:sldMkLst>
        <pc:graphicFrameChg chg="modGraphic">
          <ac:chgData name="Rajorshi Biswas" userId="13142dca-a5ef-41c4-97fb-2a21b1d61c2b" providerId="ADAL" clId="{88064023-B989-4559-9E23-FB90C9E51044}" dt="2018-11-29T19:03:55.597" v="398" actId="20577"/>
          <ac:graphicFrameMkLst>
            <pc:docMk/>
            <pc:sldMk cId="2987305578" sldId="656"/>
            <ac:graphicFrameMk id="2" creationId="{8940D85C-8342-4279-9323-015BF76F5D19}"/>
          </ac:graphicFrameMkLst>
        </pc:graphicFrameChg>
      </pc:sldChg>
      <pc:sldChg chg="modSp">
        <pc:chgData name="Rajorshi Biswas" userId="13142dca-a5ef-41c4-97fb-2a21b1d61c2b" providerId="ADAL" clId="{88064023-B989-4559-9E23-FB90C9E51044}" dt="2018-11-29T19:00:50.574" v="382" actId="5793"/>
        <pc:sldMkLst>
          <pc:docMk/>
          <pc:sldMk cId="1620673096" sldId="666"/>
        </pc:sldMkLst>
        <pc:spChg chg="mod">
          <ac:chgData name="Rajorshi Biswas" userId="13142dca-a5ef-41c4-97fb-2a21b1d61c2b" providerId="ADAL" clId="{88064023-B989-4559-9E23-FB90C9E51044}" dt="2018-11-29T19:00:50.574" v="382" actId="5793"/>
          <ac:spMkLst>
            <pc:docMk/>
            <pc:sldMk cId="1620673096" sldId="666"/>
            <ac:spMk id="10243" creationId="{00000000-0000-0000-0000-000000000000}"/>
          </ac:spMkLst>
        </pc:spChg>
      </pc:sldChg>
      <pc:sldChg chg="addSp delSp modSp add">
        <pc:chgData name="Rajorshi Biswas" userId="13142dca-a5ef-41c4-97fb-2a21b1d61c2b" providerId="ADAL" clId="{88064023-B989-4559-9E23-FB90C9E51044}" dt="2018-11-29T18:57:31.514" v="380" actId="404"/>
        <pc:sldMkLst>
          <pc:docMk/>
          <pc:sldMk cId="2237603106" sldId="668"/>
        </pc:sldMkLst>
        <pc:spChg chg="del">
          <ac:chgData name="Rajorshi Biswas" userId="13142dca-a5ef-41c4-97fb-2a21b1d61c2b" providerId="ADAL" clId="{88064023-B989-4559-9E23-FB90C9E51044}" dt="2018-11-29T17:19:17.359" v="15" actId="478"/>
          <ac:spMkLst>
            <pc:docMk/>
            <pc:sldMk cId="2237603106" sldId="668"/>
            <ac:spMk id="2" creationId="{B581D2BE-E3AA-4075-B0CF-E73F06DA4F19}"/>
          </ac:spMkLst>
        </pc:spChg>
        <pc:spChg chg="del">
          <ac:chgData name="Rajorshi Biswas" userId="13142dca-a5ef-41c4-97fb-2a21b1d61c2b" providerId="ADAL" clId="{88064023-B989-4559-9E23-FB90C9E51044}" dt="2018-11-29T17:19:17.359" v="15" actId="478"/>
          <ac:spMkLst>
            <pc:docMk/>
            <pc:sldMk cId="2237603106" sldId="668"/>
            <ac:spMk id="3" creationId="{24E20830-5926-4662-8DDC-A0AA3B3F9531}"/>
          </ac:spMkLst>
        </pc:spChg>
        <pc:spChg chg="add del mod">
          <ac:chgData name="Rajorshi Biswas" userId="13142dca-a5ef-41c4-97fb-2a21b1d61c2b" providerId="ADAL" clId="{88064023-B989-4559-9E23-FB90C9E51044}" dt="2018-11-29T17:19:13.549" v="14" actId="478"/>
          <ac:spMkLst>
            <pc:docMk/>
            <pc:sldMk cId="2237603106" sldId="668"/>
            <ac:spMk id="5" creationId="{7BEA5E7B-A69A-47A0-982A-FE30317BF060}"/>
          </ac:spMkLst>
        </pc:spChg>
        <pc:spChg chg="add mod">
          <ac:chgData name="Rajorshi Biswas" userId="13142dca-a5ef-41c4-97fb-2a21b1d61c2b" providerId="ADAL" clId="{88064023-B989-4559-9E23-FB90C9E51044}" dt="2018-11-29T18:55:36.922" v="357" actId="1038"/>
          <ac:spMkLst>
            <pc:docMk/>
            <pc:sldMk cId="2237603106" sldId="668"/>
            <ac:spMk id="8" creationId="{275D2828-5047-44DD-847B-128BFAF6A130}"/>
          </ac:spMkLst>
        </pc:spChg>
        <pc:spChg chg="add mod">
          <ac:chgData name="Rajorshi Biswas" userId="13142dca-a5ef-41c4-97fb-2a21b1d61c2b" providerId="ADAL" clId="{88064023-B989-4559-9E23-FB90C9E51044}" dt="2018-11-29T18:55:36.922" v="357" actId="1038"/>
          <ac:spMkLst>
            <pc:docMk/>
            <pc:sldMk cId="2237603106" sldId="668"/>
            <ac:spMk id="10" creationId="{E09A8024-B187-46B8-9CCD-D16E3C7C7485}"/>
          </ac:spMkLst>
        </pc:spChg>
        <pc:spChg chg="del">
          <ac:chgData name="Rajorshi Biswas" userId="13142dca-a5ef-41c4-97fb-2a21b1d61c2b" providerId="ADAL" clId="{88064023-B989-4559-9E23-FB90C9E51044}" dt="2018-11-29T17:43:04.110" v="175" actId="478"/>
          <ac:spMkLst>
            <pc:docMk/>
            <pc:sldMk cId="2237603106" sldId="668"/>
            <ac:spMk id="14" creationId="{A89C555E-0BF1-404F-B347-288290A8DD45}"/>
          </ac:spMkLst>
        </pc:spChg>
        <pc:spChg chg="del">
          <ac:chgData name="Rajorshi Biswas" userId="13142dca-a5ef-41c4-97fb-2a21b1d61c2b" providerId="ADAL" clId="{88064023-B989-4559-9E23-FB90C9E51044}" dt="2018-11-29T17:19:17.359" v="15" actId="478"/>
          <ac:spMkLst>
            <pc:docMk/>
            <pc:sldMk cId="2237603106" sldId="668"/>
            <ac:spMk id="17" creationId="{2D31BAF4-7E22-4B60-8198-C9DB4C0A5B41}"/>
          </ac:spMkLst>
        </pc:spChg>
        <pc:spChg chg="del">
          <ac:chgData name="Rajorshi Biswas" userId="13142dca-a5ef-41c4-97fb-2a21b1d61c2b" providerId="ADAL" clId="{88064023-B989-4559-9E23-FB90C9E51044}" dt="2018-11-29T17:19:17.359" v="15" actId="478"/>
          <ac:spMkLst>
            <pc:docMk/>
            <pc:sldMk cId="2237603106" sldId="668"/>
            <ac:spMk id="19" creationId="{250A5E03-DEE6-42C9-AA93-5D4BBCCDCA41}"/>
          </ac:spMkLst>
        </pc:spChg>
        <pc:spChg chg="del">
          <ac:chgData name="Rajorshi Biswas" userId="13142dca-a5ef-41c4-97fb-2a21b1d61c2b" providerId="ADAL" clId="{88064023-B989-4559-9E23-FB90C9E51044}" dt="2018-11-29T17:19:17.359" v="15" actId="478"/>
          <ac:spMkLst>
            <pc:docMk/>
            <pc:sldMk cId="2237603106" sldId="668"/>
            <ac:spMk id="20" creationId="{17706BC8-015F-48CE-A4B1-0D3BC3EC5684}"/>
          </ac:spMkLst>
        </pc:spChg>
        <pc:spChg chg="del">
          <ac:chgData name="Rajorshi Biswas" userId="13142dca-a5ef-41c4-97fb-2a21b1d61c2b" providerId="ADAL" clId="{88064023-B989-4559-9E23-FB90C9E51044}" dt="2018-11-29T17:19:17.359" v="15" actId="478"/>
          <ac:spMkLst>
            <pc:docMk/>
            <pc:sldMk cId="2237603106" sldId="668"/>
            <ac:spMk id="22" creationId="{9743E665-95E4-4AA0-BE16-7EBFD73FB21E}"/>
          </ac:spMkLst>
        </pc:spChg>
        <pc:spChg chg="del">
          <ac:chgData name="Rajorshi Biswas" userId="13142dca-a5ef-41c4-97fb-2a21b1d61c2b" providerId="ADAL" clId="{88064023-B989-4559-9E23-FB90C9E51044}" dt="2018-11-29T17:19:17.359" v="15" actId="478"/>
          <ac:spMkLst>
            <pc:docMk/>
            <pc:sldMk cId="2237603106" sldId="668"/>
            <ac:spMk id="23" creationId="{3C638C15-4DFB-4D20-93AC-FD4243074ADE}"/>
          </ac:spMkLst>
        </pc:spChg>
        <pc:spChg chg="del">
          <ac:chgData name="Rajorshi Biswas" userId="13142dca-a5ef-41c4-97fb-2a21b1d61c2b" providerId="ADAL" clId="{88064023-B989-4559-9E23-FB90C9E51044}" dt="2018-11-29T17:19:17.359" v="15" actId="478"/>
          <ac:spMkLst>
            <pc:docMk/>
            <pc:sldMk cId="2237603106" sldId="668"/>
            <ac:spMk id="24" creationId="{6542EA66-E058-46BE-9570-0C639317917D}"/>
          </ac:spMkLst>
        </pc:spChg>
        <pc:spChg chg="add del mod">
          <ac:chgData name="Rajorshi Biswas" userId="13142dca-a5ef-41c4-97fb-2a21b1d61c2b" providerId="ADAL" clId="{88064023-B989-4559-9E23-FB90C9E51044}" dt="2018-11-29T17:43:04.110" v="175" actId="478"/>
          <ac:spMkLst>
            <pc:docMk/>
            <pc:sldMk cId="2237603106" sldId="668"/>
            <ac:spMk id="28" creationId="{F9B11E30-6CEE-4FC5-82F0-EFA941A533A7}"/>
          </ac:spMkLst>
        </pc:spChg>
        <pc:spChg chg="del">
          <ac:chgData name="Rajorshi Biswas" userId="13142dca-a5ef-41c4-97fb-2a21b1d61c2b" providerId="ADAL" clId="{88064023-B989-4559-9E23-FB90C9E51044}" dt="2018-11-29T17:19:17.359" v="15" actId="478"/>
          <ac:spMkLst>
            <pc:docMk/>
            <pc:sldMk cId="2237603106" sldId="668"/>
            <ac:spMk id="29" creationId="{7DA787D9-C1F3-4D55-858C-AB9B08FFC566}"/>
          </ac:spMkLst>
        </pc:spChg>
        <pc:spChg chg="del">
          <ac:chgData name="Rajorshi Biswas" userId="13142dca-a5ef-41c4-97fb-2a21b1d61c2b" providerId="ADAL" clId="{88064023-B989-4559-9E23-FB90C9E51044}" dt="2018-11-29T17:19:17.359" v="15" actId="478"/>
          <ac:spMkLst>
            <pc:docMk/>
            <pc:sldMk cId="2237603106" sldId="668"/>
            <ac:spMk id="30" creationId="{83490AF5-CBE2-4D1F-9BD0-E636EC9DEEED}"/>
          </ac:spMkLst>
        </pc:spChg>
        <pc:spChg chg="del">
          <ac:chgData name="Rajorshi Biswas" userId="13142dca-a5ef-41c4-97fb-2a21b1d61c2b" providerId="ADAL" clId="{88064023-B989-4559-9E23-FB90C9E51044}" dt="2018-11-29T17:19:17.359" v="15" actId="478"/>
          <ac:spMkLst>
            <pc:docMk/>
            <pc:sldMk cId="2237603106" sldId="668"/>
            <ac:spMk id="31" creationId="{0D735D69-DDB1-43CA-9F69-2179EE969A30}"/>
          </ac:spMkLst>
        </pc:spChg>
        <pc:spChg chg="add del mod">
          <ac:chgData name="Rajorshi Biswas" userId="13142dca-a5ef-41c4-97fb-2a21b1d61c2b" providerId="ADAL" clId="{88064023-B989-4559-9E23-FB90C9E51044}" dt="2018-11-29T17:43:04.110" v="175" actId="478"/>
          <ac:spMkLst>
            <pc:docMk/>
            <pc:sldMk cId="2237603106" sldId="668"/>
            <ac:spMk id="34" creationId="{BEB39446-FDEB-49E5-B7B0-268AAAB11C05}"/>
          </ac:spMkLst>
        </pc:spChg>
        <pc:spChg chg="add del mod">
          <ac:chgData name="Rajorshi Biswas" userId="13142dca-a5ef-41c4-97fb-2a21b1d61c2b" providerId="ADAL" clId="{88064023-B989-4559-9E23-FB90C9E51044}" dt="2018-11-29T17:43:04.110" v="175" actId="478"/>
          <ac:spMkLst>
            <pc:docMk/>
            <pc:sldMk cId="2237603106" sldId="668"/>
            <ac:spMk id="35" creationId="{6B7A716B-D649-4135-A8E3-5AC050B4F944}"/>
          </ac:spMkLst>
        </pc:spChg>
        <pc:spChg chg="add del mod">
          <ac:chgData name="Rajorshi Biswas" userId="13142dca-a5ef-41c4-97fb-2a21b1d61c2b" providerId="ADAL" clId="{88064023-B989-4559-9E23-FB90C9E51044}" dt="2018-11-29T17:43:04.110" v="175" actId="478"/>
          <ac:spMkLst>
            <pc:docMk/>
            <pc:sldMk cId="2237603106" sldId="668"/>
            <ac:spMk id="36" creationId="{43EB3AC6-DAC2-486E-8443-25FDA1DEC635}"/>
          </ac:spMkLst>
        </pc:spChg>
        <pc:spChg chg="add del mod">
          <ac:chgData name="Rajorshi Biswas" userId="13142dca-a5ef-41c4-97fb-2a21b1d61c2b" providerId="ADAL" clId="{88064023-B989-4559-9E23-FB90C9E51044}" dt="2018-11-29T17:43:04.110" v="175" actId="478"/>
          <ac:spMkLst>
            <pc:docMk/>
            <pc:sldMk cId="2237603106" sldId="668"/>
            <ac:spMk id="38" creationId="{1CE6CD31-662E-4BEF-BE90-8989DCFE2404}"/>
          </ac:spMkLst>
        </pc:spChg>
        <pc:spChg chg="add del mod">
          <ac:chgData name="Rajorshi Biswas" userId="13142dca-a5ef-41c4-97fb-2a21b1d61c2b" providerId="ADAL" clId="{88064023-B989-4559-9E23-FB90C9E51044}" dt="2018-11-29T17:43:04.110" v="175" actId="478"/>
          <ac:spMkLst>
            <pc:docMk/>
            <pc:sldMk cId="2237603106" sldId="668"/>
            <ac:spMk id="39" creationId="{6B4DFF1B-9BAA-4096-AC67-8737380D8040}"/>
          </ac:spMkLst>
        </pc:spChg>
        <pc:spChg chg="add del mod">
          <ac:chgData name="Rajorshi Biswas" userId="13142dca-a5ef-41c4-97fb-2a21b1d61c2b" providerId="ADAL" clId="{88064023-B989-4559-9E23-FB90C9E51044}" dt="2018-11-29T17:43:04.110" v="175" actId="478"/>
          <ac:spMkLst>
            <pc:docMk/>
            <pc:sldMk cId="2237603106" sldId="668"/>
            <ac:spMk id="41" creationId="{4ECC637A-5FE9-4291-84CA-B1E89C3457B4}"/>
          </ac:spMkLst>
        </pc:spChg>
        <pc:spChg chg="add del mod">
          <ac:chgData name="Rajorshi Biswas" userId="13142dca-a5ef-41c4-97fb-2a21b1d61c2b" providerId="ADAL" clId="{88064023-B989-4559-9E23-FB90C9E51044}" dt="2018-11-29T17:38:03.235" v="156" actId="478"/>
          <ac:spMkLst>
            <pc:docMk/>
            <pc:sldMk cId="2237603106" sldId="668"/>
            <ac:spMk id="42" creationId="{4580FD37-837A-4024-AF6C-5262B6793741}"/>
          </ac:spMkLst>
        </pc:spChg>
        <pc:spChg chg="add mod">
          <ac:chgData name="Rajorshi Biswas" userId="13142dca-a5ef-41c4-97fb-2a21b1d61c2b" providerId="ADAL" clId="{88064023-B989-4559-9E23-FB90C9E51044}" dt="2018-11-29T18:54:31.406" v="264" actId="1076"/>
          <ac:spMkLst>
            <pc:docMk/>
            <pc:sldMk cId="2237603106" sldId="668"/>
            <ac:spMk id="43" creationId="{C44BA194-3B0C-429B-8655-EFDE16FA7EF5}"/>
          </ac:spMkLst>
        </pc:spChg>
        <pc:spChg chg="add mod">
          <ac:chgData name="Rajorshi Biswas" userId="13142dca-a5ef-41c4-97fb-2a21b1d61c2b" providerId="ADAL" clId="{88064023-B989-4559-9E23-FB90C9E51044}" dt="2018-11-29T18:55:47.290" v="364" actId="1035"/>
          <ac:spMkLst>
            <pc:docMk/>
            <pc:sldMk cId="2237603106" sldId="668"/>
            <ac:spMk id="44" creationId="{35D85D89-E3A7-440E-9C72-A061BF013F91}"/>
          </ac:spMkLst>
        </pc:spChg>
        <pc:spChg chg="del">
          <ac:chgData name="Rajorshi Biswas" userId="13142dca-a5ef-41c4-97fb-2a21b1d61c2b" providerId="ADAL" clId="{88064023-B989-4559-9E23-FB90C9E51044}" dt="2018-11-29T17:19:10.138" v="13" actId="478"/>
          <ac:spMkLst>
            <pc:docMk/>
            <pc:sldMk cId="2237603106" sldId="668"/>
            <ac:spMk id="123" creationId="{5F3D8D52-6410-4EAD-99C5-F4E89C8168B8}"/>
          </ac:spMkLst>
        </pc:spChg>
        <pc:spChg chg="del">
          <ac:chgData name="Rajorshi Biswas" userId="13142dca-a5ef-41c4-97fb-2a21b1d61c2b" providerId="ADAL" clId="{88064023-B989-4559-9E23-FB90C9E51044}" dt="2018-11-29T17:19:17.359" v="15" actId="478"/>
          <ac:spMkLst>
            <pc:docMk/>
            <pc:sldMk cId="2237603106" sldId="668"/>
            <ac:spMk id="170" creationId="{161E8B77-C3DC-44E8-8314-37118EAA1600}"/>
          </ac:spMkLst>
        </pc:spChg>
        <pc:spChg chg="mod">
          <ac:chgData name="Rajorshi Biswas" userId="13142dca-a5ef-41c4-97fb-2a21b1d61c2b" providerId="ADAL" clId="{88064023-B989-4559-9E23-FB90C9E51044}" dt="2018-11-29T18:57:31.514" v="380" actId="404"/>
          <ac:spMkLst>
            <pc:docMk/>
            <pc:sldMk cId="2237603106" sldId="668"/>
            <ac:spMk id="14338" creationId="{00000000-0000-0000-0000-000000000000}"/>
          </ac:spMkLst>
        </pc:spChg>
        <pc:picChg chg="add del mod">
          <ac:chgData name="Rajorshi Biswas" userId="13142dca-a5ef-41c4-97fb-2a21b1d61c2b" providerId="ADAL" clId="{88064023-B989-4559-9E23-FB90C9E51044}" dt="2018-11-29T17:43:04.110" v="175" actId="478"/>
          <ac:picMkLst>
            <pc:docMk/>
            <pc:sldMk cId="2237603106" sldId="668"/>
            <ac:picMk id="6" creationId="{0E6587D6-5F90-485B-A9C8-2E691EEDECAD}"/>
          </ac:picMkLst>
        </pc:picChg>
        <pc:picChg chg="add mod">
          <ac:chgData name="Rajorshi Biswas" userId="13142dca-a5ef-41c4-97fb-2a21b1d61c2b" providerId="ADAL" clId="{88064023-B989-4559-9E23-FB90C9E51044}" dt="2018-11-29T18:55:36.922" v="357" actId="1038"/>
          <ac:picMkLst>
            <pc:docMk/>
            <pc:sldMk cId="2237603106" sldId="668"/>
            <ac:picMk id="7" creationId="{80AD9A14-C562-46A7-ADA6-F71B223A39DA}"/>
          </ac:picMkLst>
        </pc:picChg>
        <pc:picChg chg="add mod">
          <ac:chgData name="Rajorshi Biswas" userId="13142dca-a5ef-41c4-97fb-2a21b1d61c2b" providerId="ADAL" clId="{88064023-B989-4559-9E23-FB90C9E51044}" dt="2018-11-29T18:55:41.572" v="361" actId="1037"/>
          <ac:picMkLst>
            <pc:docMk/>
            <pc:sldMk cId="2237603106" sldId="668"/>
            <ac:picMk id="9" creationId="{38796EAC-B3E5-4880-B00A-A4D00BE85ADF}"/>
          </ac:picMkLst>
        </pc:picChg>
        <pc:picChg chg="del">
          <ac:chgData name="Rajorshi Biswas" userId="13142dca-a5ef-41c4-97fb-2a21b1d61c2b" providerId="ADAL" clId="{88064023-B989-4559-9E23-FB90C9E51044}" dt="2018-11-29T17:19:17.359" v="15" actId="478"/>
          <ac:picMkLst>
            <pc:docMk/>
            <pc:sldMk cId="2237603106" sldId="668"/>
            <ac:picMk id="16" creationId="{B24FBD84-C6BF-4973-9553-7FBE18131575}"/>
          </ac:picMkLst>
        </pc:picChg>
        <pc:picChg chg="del mod">
          <ac:chgData name="Rajorshi Biswas" userId="13142dca-a5ef-41c4-97fb-2a21b1d61c2b" providerId="ADAL" clId="{88064023-B989-4559-9E23-FB90C9E51044}" dt="2018-11-29T17:19:17.359" v="15" actId="478"/>
          <ac:picMkLst>
            <pc:docMk/>
            <pc:sldMk cId="2237603106" sldId="668"/>
            <ac:picMk id="18" creationId="{A2C6C74C-E367-4FCF-A38F-7B95B2FF9EBB}"/>
          </ac:picMkLst>
        </pc:picChg>
        <pc:picChg chg="del">
          <ac:chgData name="Rajorshi Biswas" userId="13142dca-a5ef-41c4-97fb-2a21b1d61c2b" providerId="ADAL" clId="{88064023-B989-4559-9E23-FB90C9E51044}" dt="2018-11-29T17:19:17.359" v="15" actId="478"/>
          <ac:picMkLst>
            <pc:docMk/>
            <pc:sldMk cId="2237603106" sldId="668"/>
            <ac:picMk id="21" creationId="{95B6C80F-89DC-4267-A0DF-EF205FB127C8}"/>
          </ac:picMkLst>
        </pc:picChg>
        <pc:picChg chg="add del mod">
          <ac:chgData name="Rajorshi Biswas" userId="13142dca-a5ef-41c4-97fb-2a21b1d61c2b" providerId="ADAL" clId="{88064023-B989-4559-9E23-FB90C9E51044}" dt="2018-11-29T17:43:04.110" v="175" actId="478"/>
          <ac:picMkLst>
            <pc:docMk/>
            <pc:sldMk cId="2237603106" sldId="668"/>
            <ac:picMk id="27" creationId="{620A8A1B-AB4B-4AFD-8AE4-6D2A93315AF5}"/>
          </ac:picMkLst>
        </pc:picChg>
        <pc:cxnChg chg="del">
          <ac:chgData name="Rajorshi Biswas" userId="13142dca-a5ef-41c4-97fb-2a21b1d61c2b" providerId="ADAL" clId="{88064023-B989-4559-9E23-FB90C9E51044}" dt="2018-11-29T17:19:17.359" v="15" actId="478"/>
          <ac:cxnSpMkLst>
            <pc:docMk/>
            <pc:sldMk cId="2237603106" sldId="668"/>
            <ac:cxnSpMk id="32" creationId="{5847BDF9-18E6-4291-ACF4-BAC9ADB6DC3C}"/>
          </ac:cxnSpMkLst>
        </pc:cxnChg>
        <pc:cxnChg chg="del">
          <ac:chgData name="Rajorshi Biswas" userId="13142dca-a5ef-41c4-97fb-2a21b1d61c2b" providerId="ADAL" clId="{88064023-B989-4559-9E23-FB90C9E51044}" dt="2018-11-29T17:19:17.359" v="15" actId="478"/>
          <ac:cxnSpMkLst>
            <pc:docMk/>
            <pc:sldMk cId="2237603106" sldId="668"/>
            <ac:cxnSpMk id="33" creationId="{AEB62CAF-35CA-4F99-9E09-B0C8A7E26756}"/>
          </ac:cxnSpMkLst>
        </pc:cxnChg>
        <pc:cxnChg chg="del">
          <ac:chgData name="Rajorshi Biswas" userId="13142dca-a5ef-41c4-97fb-2a21b1d61c2b" providerId="ADAL" clId="{88064023-B989-4559-9E23-FB90C9E51044}" dt="2018-11-29T17:19:17.359" v="15" actId="478"/>
          <ac:cxnSpMkLst>
            <pc:docMk/>
            <pc:sldMk cId="2237603106" sldId="668"/>
            <ac:cxnSpMk id="37" creationId="{BE30E99C-48A9-47D9-B330-668E5986B143}"/>
          </ac:cxnSpMkLst>
        </pc:cxnChg>
        <pc:cxnChg chg="del">
          <ac:chgData name="Rajorshi Biswas" userId="13142dca-a5ef-41c4-97fb-2a21b1d61c2b" providerId="ADAL" clId="{88064023-B989-4559-9E23-FB90C9E51044}" dt="2018-11-29T17:19:17.359" v="15" actId="478"/>
          <ac:cxnSpMkLst>
            <pc:docMk/>
            <pc:sldMk cId="2237603106" sldId="668"/>
            <ac:cxnSpMk id="40" creationId="{2FFC657B-BC3E-487E-94C7-8D1915B58C4A}"/>
          </ac:cxnSpMkLst>
        </pc:cxnChg>
      </pc:sldChg>
    </pc:docChg>
  </pc:docChgLst>
  <pc:docChgLst>
    <pc:chgData name="Rajorshi Biswas" userId="13142dca-a5ef-41c4-97fb-2a21b1d61c2b" providerId="ADAL" clId="{050C189A-5278-4AB7-AD99-E694D465D051}"/>
    <pc:docChg chg="undo custSel addSld delSld modSld">
      <pc:chgData name="Rajorshi Biswas" userId="13142dca-a5ef-41c4-97fb-2a21b1d61c2b" providerId="ADAL" clId="{050C189A-5278-4AB7-AD99-E694D465D051}" dt="2019-11-26T08:16:59.318" v="4249" actId="20577"/>
      <pc:docMkLst>
        <pc:docMk/>
      </pc:docMkLst>
      <pc:sldChg chg="modSp">
        <pc:chgData name="Rajorshi Biswas" userId="13142dca-a5ef-41c4-97fb-2a21b1d61c2b" providerId="ADAL" clId="{050C189A-5278-4AB7-AD99-E694D465D051}" dt="2019-11-26T04:32:41.083" v="76" actId="1076"/>
        <pc:sldMkLst>
          <pc:docMk/>
          <pc:sldMk cId="0" sldId="256"/>
        </pc:sldMkLst>
        <pc:spChg chg="mod">
          <ac:chgData name="Rajorshi Biswas" userId="13142dca-a5ef-41c4-97fb-2a21b1d61c2b" providerId="ADAL" clId="{050C189A-5278-4AB7-AD99-E694D465D051}" dt="2019-11-26T04:32:41.083" v="76" actId="1076"/>
          <ac:spMkLst>
            <pc:docMk/>
            <pc:sldMk cId="0" sldId="256"/>
            <ac:spMk id="4098" creationId="{00000000-0000-0000-0000-000000000000}"/>
          </ac:spMkLst>
        </pc:spChg>
        <pc:spChg chg="mod">
          <ac:chgData name="Rajorshi Biswas" userId="13142dca-a5ef-41c4-97fb-2a21b1d61c2b" providerId="ADAL" clId="{050C189A-5278-4AB7-AD99-E694D465D051}" dt="2019-11-26T04:32:34.463" v="75" actId="20577"/>
          <ac:spMkLst>
            <pc:docMk/>
            <pc:sldMk cId="0" sldId="256"/>
            <ac:spMk id="6147" creationId="{00000000-0000-0000-0000-000000000000}"/>
          </ac:spMkLst>
        </pc:spChg>
      </pc:sldChg>
      <pc:sldChg chg="addSp delSp modSp">
        <pc:chgData name="Rajorshi Biswas" userId="13142dca-a5ef-41c4-97fb-2a21b1d61c2b" providerId="ADAL" clId="{050C189A-5278-4AB7-AD99-E694D465D051}" dt="2019-11-26T05:02:25.893" v="418" actId="20577"/>
        <pc:sldMkLst>
          <pc:docMk/>
          <pc:sldMk cId="1231871983" sldId="619"/>
        </pc:sldMkLst>
        <pc:spChg chg="del">
          <ac:chgData name="Rajorshi Biswas" userId="13142dca-a5ef-41c4-97fb-2a21b1d61c2b" providerId="ADAL" clId="{050C189A-5278-4AB7-AD99-E694D465D051}" dt="2019-11-26T04:33:18.195" v="78" actId="478"/>
          <ac:spMkLst>
            <pc:docMk/>
            <pc:sldMk cId="1231871983" sldId="619"/>
            <ac:spMk id="6" creationId="{2B6E37DA-DAE3-4399-9C81-437592A331D7}"/>
          </ac:spMkLst>
        </pc:spChg>
        <pc:spChg chg="del">
          <ac:chgData name="Rajorshi Biswas" userId="13142dca-a5ef-41c4-97fb-2a21b1d61c2b" providerId="ADAL" clId="{050C189A-5278-4AB7-AD99-E694D465D051}" dt="2019-11-26T04:33:18.195" v="78" actId="478"/>
          <ac:spMkLst>
            <pc:docMk/>
            <pc:sldMk cId="1231871983" sldId="619"/>
            <ac:spMk id="7" creationId="{B76AC4C3-FFA2-4F32-9EFF-5A9AD25C7B9F}"/>
          </ac:spMkLst>
        </pc:spChg>
        <pc:spChg chg="del mod">
          <ac:chgData name="Rajorshi Biswas" userId="13142dca-a5ef-41c4-97fb-2a21b1d61c2b" providerId="ADAL" clId="{050C189A-5278-4AB7-AD99-E694D465D051}" dt="2019-11-26T04:40:42.333" v="294" actId="478"/>
          <ac:spMkLst>
            <pc:docMk/>
            <pc:sldMk cId="1231871983" sldId="619"/>
            <ac:spMk id="11" creationId="{395DEA02-15E8-4C8F-A965-0C4DE1C3E23C}"/>
          </ac:spMkLst>
        </pc:spChg>
        <pc:spChg chg="del">
          <ac:chgData name="Rajorshi Biswas" userId="13142dca-a5ef-41c4-97fb-2a21b1d61c2b" providerId="ADAL" clId="{050C189A-5278-4AB7-AD99-E694D465D051}" dt="2019-11-26T04:33:18.195" v="78" actId="478"/>
          <ac:spMkLst>
            <pc:docMk/>
            <pc:sldMk cId="1231871983" sldId="619"/>
            <ac:spMk id="20" creationId="{31D85B87-A9A3-467C-A8D8-58E594F3E782}"/>
          </ac:spMkLst>
        </pc:spChg>
        <pc:spChg chg="mod">
          <ac:chgData name="Rajorshi Biswas" userId="13142dca-a5ef-41c4-97fb-2a21b1d61c2b" providerId="ADAL" clId="{050C189A-5278-4AB7-AD99-E694D465D051}" dt="2019-11-26T05:02:25.893" v="418" actId="20577"/>
          <ac:spMkLst>
            <pc:docMk/>
            <pc:sldMk cId="1231871983" sldId="619"/>
            <ac:spMk id="10243" creationId="{00000000-0000-0000-0000-000000000000}"/>
          </ac:spMkLst>
        </pc:spChg>
        <pc:spChg chg="mod">
          <ac:chgData name="Rajorshi Biswas" userId="13142dca-a5ef-41c4-97fb-2a21b1d61c2b" providerId="ADAL" clId="{050C189A-5278-4AB7-AD99-E694D465D051}" dt="2019-11-26T04:35:48.582" v="115" actId="14100"/>
          <ac:spMkLst>
            <pc:docMk/>
            <pc:sldMk cId="1231871983" sldId="619"/>
            <ac:spMk id="14338" creationId="{00000000-0000-0000-0000-000000000000}"/>
          </ac:spMkLst>
        </pc:spChg>
        <pc:picChg chg="del">
          <ac:chgData name="Rajorshi Biswas" userId="13142dca-a5ef-41c4-97fb-2a21b1d61c2b" providerId="ADAL" clId="{050C189A-5278-4AB7-AD99-E694D465D051}" dt="2019-11-26T04:33:13.720" v="77" actId="478"/>
          <ac:picMkLst>
            <pc:docMk/>
            <pc:sldMk cId="1231871983" sldId="619"/>
            <ac:picMk id="2" creationId="{6307EA57-9F23-4ADC-956B-58F1828085D0}"/>
          </ac:picMkLst>
        </pc:picChg>
        <pc:picChg chg="del">
          <ac:chgData name="Rajorshi Biswas" userId="13142dca-a5ef-41c4-97fb-2a21b1d61c2b" providerId="ADAL" clId="{050C189A-5278-4AB7-AD99-E694D465D051}" dt="2019-11-26T04:33:20.351" v="79" actId="478"/>
          <ac:picMkLst>
            <pc:docMk/>
            <pc:sldMk cId="1231871983" sldId="619"/>
            <ac:picMk id="3" creationId="{ACF8B08E-005D-4EB3-B920-29B3A11CC08F}"/>
          </ac:picMkLst>
        </pc:picChg>
        <pc:picChg chg="add mod">
          <ac:chgData name="Rajorshi Biswas" userId="13142dca-a5ef-41c4-97fb-2a21b1d61c2b" providerId="ADAL" clId="{050C189A-5278-4AB7-AD99-E694D465D051}" dt="2019-11-26T04:40:31.006" v="292" actId="1076"/>
          <ac:picMkLst>
            <pc:docMk/>
            <pc:sldMk cId="1231871983" sldId="619"/>
            <ac:picMk id="4" creationId="{D6FE2EF6-2D86-4A1B-A04F-3CBA4E3BA708}"/>
          </ac:picMkLst>
        </pc:picChg>
        <pc:cxnChg chg="del mod">
          <ac:chgData name="Rajorshi Biswas" userId="13142dca-a5ef-41c4-97fb-2a21b1d61c2b" providerId="ADAL" clId="{050C189A-5278-4AB7-AD99-E694D465D051}" dt="2019-11-26T04:33:18.195" v="78" actId="478"/>
          <ac:cxnSpMkLst>
            <pc:docMk/>
            <pc:sldMk cId="1231871983" sldId="619"/>
            <ac:cxnSpMk id="10" creationId="{6A290A36-544E-46AC-A9CC-DC6C7B26CA43}"/>
          </ac:cxnSpMkLst>
        </pc:cxnChg>
      </pc:sldChg>
      <pc:sldChg chg="del">
        <pc:chgData name="Rajorshi Biswas" userId="13142dca-a5ef-41c4-97fb-2a21b1d61c2b" providerId="ADAL" clId="{050C189A-5278-4AB7-AD99-E694D465D051}" dt="2019-11-26T05:36:08.750" v="892" actId="47"/>
        <pc:sldMkLst>
          <pc:docMk/>
          <pc:sldMk cId="657923885" sldId="620"/>
        </pc:sldMkLst>
      </pc:sldChg>
      <pc:sldChg chg="del">
        <pc:chgData name="Rajorshi Biswas" userId="13142dca-a5ef-41c4-97fb-2a21b1d61c2b" providerId="ADAL" clId="{050C189A-5278-4AB7-AD99-E694D465D051}" dt="2019-11-26T05:36:24.581" v="893" actId="47"/>
        <pc:sldMkLst>
          <pc:docMk/>
          <pc:sldMk cId="832080975" sldId="621"/>
        </pc:sldMkLst>
      </pc:sldChg>
      <pc:sldChg chg="addSp delSp modSp">
        <pc:chgData name="Rajorshi Biswas" userId="13142dca-a5ef-41c4-97fb-2a21b1d61c2b" providerId="ADAL" clId="{050C189A-5278-4AB7-AD99-E694D465D051}" dt="2019-11-26T06:15:32.107" v="1443" actId="571"/>
        <pc:sldMkLst>
          <pc:docMk/>
          <pc:sldMk cId="1199649961" sldId="622"/>
        </pc:sldMkLst>
        <pc:spChg chg="add del mod">
          <ac:chgData name="Rajorshi Biswas" userId="13142dca-a5ef-41c4-97fb-2a21b1d61c2b" providerId="ADAL" clId="{050C189A-5278-4AB7-AD99-E694D465D051}" dt="2019-11-26T06:07:32.882" v="1298"/>
          <ac:spMkLst>
            <pc:docMk/>
            <pc:sldMk cId="1199649961" sldId="622"/>
            <ac:spMk id="6" creationId="{D4E89571-B536-4A91-AF2C-E758A18BB6D4}"/>
          </ac:spMkLst>
        </pc:spChg>
        <pc:spChg chg="add mod">
          <ac:chgData name="Rajorshi Biswas" userId="13142dca-a5ef-41c4-97fb-2a21b1d61c2b" providerId="ADAL" clId="{050C189A-5278-4AB7-AD99-E694D465D051}" dt="2019-11-26T06:10:11.660" v="1366" actId="208"/>
          <ac:spMkLst>
            <pc:docMk/>
            <pc:sldMk cId="1199649961" sldId="622"/>
            <ac:spMk id="7" creationId="{7525AAC1-3E39-4D06-8C38-0C24C2DB9D25}"/>
          </ac:spMkLst>
        </pc:spChg>
        <pc:spChg chg="del">
          <ac:chgData name="Rajorshi Biswas" userId="13142dca-a5ef-41c4-97fb-2a21b1d61c2b" providerId="ADAL" clId="{050C189A-5278-4AB7-AD99-E694D465D051}" dt="2019-11-26T06:11:49.771" v="1381" actId="478"/>
          <ac:spMkLst>
            <pc:docMk/>
            <pc:sldMk cId="1199649961" sldId="622"/>
            <ac:spMk id="11" creationId="{D721AB6B-D653-4B95-BBF7-7E9E7B475AFA}"/>
          </ac:spMkLst>
        </pc:spChg>
        <pc:spChg chg="mod topLvl">
          <ac:chgData name="Rajorshi Biswas" userId="13142dca-a5ef-41c4-97fb-2a21b1d61c2b" providerId="ADAL" clId="{050C189A-5278-4AB7-AD99-E694D465D051}" dt="2019-11-26T06:13:11.839" v="1401" actId="164"/>
          <ac:spMkLst>
            <pc:docMk/>
            <pc:sldMk cId="1199649961" sldId="622"/>
            <ac:spMk id="12" creationId="{44E7F341-9069-42DB-9D01-DF886B57B4B5}"/>
          </ac:spMkLst>
        </pc:spChg>
        <pc:spChg chg="mod topLvl">
          <ac:chgData name="Rajorshi Biswas" userId="13142dca-a5ef-41c4-97fb-2a21b1d61c2b" providerId="ADAL" clId="{050C189A-5278-4AB7-AD99-E694D465D051}" dt="2019-11-26T06:13:11.839" v="1401" actId="164"/>
          <ac:spMkLst>
            <pc:docMk/>
            <pc:sldMk cId="1199649961" sldId="622"/>
            <ac:spMk id="13" creationId="{A35F4E6E-EC51-4B60-856E-7A8DD762BBA8}"/>
          </ac:spMkLst>
        </pc:spChg>
        <pc:spChg chg="mod topLvl">
          <ac:chgData name="Rajorshi Biswas" userId="13142dca-a5ef-41c4-97fb-2a21b1d61c2b" providerId="ADAL" clId="{050C189A-5278-4AB7-AD99-E694D465D051}" dt="2019-11-26T06:13:11.839" v="1401" actId="164"/>
          <ac:spMkLst>
            <pc:docMk/>
            <pc:sldMk cId="1199649961" sldId="622"/>
            <ac:spMk id="14" creationId="{89CF0FF2-CDD4-41DD-93C9-2CD26753F2C8}"/>
          </ac:spMkLst>
        </pc:spChg>
        <pc:spChg chg="del mod topLvl">
          <ac:chgData name="Rajorshi Biswas" userId="13142dca-a5ef-41c4-97fb-2a21b1d61c2b" providerId="ADAL" clId="{050C189A-5278-4AB7-AD99-E694D465D051}" dt="2019-11-26T06:12:16.261" v="1389" actId="478"/>
          <ac:spMkLst>
            <pc:docMk/>
            <pc:sldMk cId="1199649961" sldId="622"/>
            <ac:spMk id="15" creationId="{3503A2E0-18D3-409A-B6BE-B084C5D899A0}"/>
          </ac:spMkLst>
        </pc:spChg>
        <pc:spChg chg="del mod topLvl">
          <ac:chgData name="Rajorshi Biswas" userId="13142dca-a5ef-41c4-97fb-2a21b1d61c2b" providerId="ADAL" clId="{050C189A-5278-4AB7-AD99-E694D465D051}" dt="2019-11-26T06:12:16.261" v="1389" actId="478"/>
          <ac:spMkLst>
            <pc:docMk/>
            <pc:sldMk cId="1199649961" sldId="622"/>
            <ac:spMk id="16" creationId="{BF3BA853-FCE3-423F-8F95-AC3A8D147958}"/>
          </ac:spMkLst>
        </pc:spChg>
        <pc:spChg chg="del mod topLvl">
          <ac:chgData name="Rajorshi Biswas" userId="13142dca-a5ef-41c4-97fb-2a21b1d61c2b" providerId="ADAL" clId="{050C189A-5278-4AB7-AD99-E694D465D051}" dt="2019-11-26T06:12:16.261" v="1389" actId="478"/>
          <ac:spMkLst>
            <pc:docMk/>
            <pc:sldMk cId="1199649961" sldId="622"/>
            <ac:spMk id="17" creationId="{29BFC94C-922F-4164-B295-7F68839BDEF1}"/>
          </ac:spMkLst>
        </pc:spChg>
        <pc:spChg chg="mod topLvl">
          <ac:chgData name="Rajorshi Biswas" userId="13142dca-a5ef-41c4-97fb-2a21b1d61c2b" providerId="ADAL" clId="{050C189A-5278-4AB7-AD99-E694D465D051}" dt="2019-11-26T06:13:11.839" v="1401" actId="164"/>
          <ac:spMkLst>
            <pc:docMk/>
            <pc:sldMk cId="1199649961" sldId="622"/>
            <ac:spMk id="18" creationId="{697123E1-3598-48FA-9A85-C35BF258F506}"/>
          </ac:spMkLst>
        </pc:spChg>
        <pc:spChg chg="mod topLvl">
          <ac:chgData name="Rajorshi Biswas" userId="13142dca-a5ef-41c4-97fb-2a21b1d61c2b" providerId="ADAL" clId="{050C189A-5278-4AB7-AD99-E694D465D051}" dt="2019-11-26T06:13:11.839" v="1401" actId="164"/>
          <ac:spMkLst>
            <pc:docMk/>
            <pc:sldMk cId="1199649961" sldId="622"/>
            <ac:spMk id="19" creationId="{FA766DA4-3EDF-499A-8EBA-24D9F16B23A1}"/>
          </ac:spMkLst>
        </pc:spChg>
        <pc:spChg chg="mod topLvl">
          <ac:chgData name="Rajorshi Biswas" userId="13142dca-a5ef-41c4-97fb-2a21b1d61c2b" providerId="ADAL" clId="{050C189A-5278-4AB7-AD99-E694D465D051}" dt="2019-11-26T06:13:11.839" v="1401" actId="164"/>
          <ac:spMkLst>
            <pc:docMk/>
            <pc:sldMk cId="1199649961" sldId="622"/>
            <ac:spMk id="20" creationId="{A616ABD3-3D17-41E2-9DC3-B422BD3C0DA7}"/>
          </ac:spMkLst>
        </pc:spChg>
        <pc:spChg chg="del mod topLvl">
          <ac:chgData name="Rajorshi Biswas" userId="13142dca-a5ef-41c4-97fb-2a21b1d61c2b" providerId="ADAL" clId="{050C189A-5278-4AB7-AD99-E694D465D051}" dt="2019-11-26T06:12:03.387" v="1383" actId="478"/>
          <ac:spMkLst>
            <pc:docMk/>
            <pc:sldMk cId="1199649961" sldId="622"/>
            <ac:spMk id="21" creationId="{7F25596A-8D85-47D1-827E-CBF6446498EE}"/>
          </ac:spMkLst>
        </pc:spChg>
        <pc:spChg chg="del mod">
          <ac:chgData name="Rajorshi Biswas" userId="13142dca-a5ef-41c4-97fb-2a21b1d61c2b" providerId="ADAL" clId="{050C189A-5278-4AB7-AD99-E694D465D051}" dt="2019-11-26T06:11:30.848" v="1377" actId="478"/>
          <ac:spMkLst>
            <pc:docMk/>
            <pc:sldMk cId="1199649961" sldId="622"/>
            <ac:spMk id="22" creationId="{8DA15E84-2705-4E8A-8404-6F9B9B551121}"/>
          </ac:spMkLst>
        </pc:spChg>
        <pc:spChg chg="del">
          <ac:chgData name="Rajorshi Biswas" userId="13142dca-a5ef-41c4-97fb-2a21b1d61c2b" providerId="ADAL" clId="{050C189A-5278-4AB7-AD99-E694D465D051}" dt="2019-11-26T06:11:39.380" v="1380" actId="478"/>
          <ac:spMkLst>
            <pc:docMk/>
            <pc:sldMk cId="1199649961" sldId="622"/>
            <ac:spMk id="23" creationId="{6D1BF105-C12C-475B-9B61-D0D9C5CCFE33}"/>
          </ac:spMkLst>
        </pc:spChg>
        <pc:spChg chg="mod topLvl">
          <ac:chgData name="Rajorshi Biswas" userId="13142dca-a5ef-41c4-97fb-2a21b1d61c2b" providerId="ADAL" clId="{050C189A-5278-4AB7-AD99-E694D465D051}" dt="2019-11-26T06:13:11.839" v="1401" actId="164"/>
          <ac:spMkLst>
            <pc:docMk/>
            <pc:sldMk cId="1199649961" sldId="622"/>
            <ac:spMk id="24" creationId="{8E7CB77A-0985-40BD-AF4A-639BC70FCEEA}"/>
          </ac:spMkLst>
        </pc:spChg>
        <pc:spChg chg="mod topLvl">
          <ac:chgData name="Rajorshi Biswas" userId="13142dca-a5ef-41c4-97fb-2a21b1d61c2b" providerId="ADAL" clId="{050C189A-5278-4AB7-AD99-E694D465D051}" dt="2019-11-26T06:13:11.839" v="1401" actId="164"/>
          <ac:spMkLst>
            <pc:docMk/>
            <pc:sldMk cId="1199649961" sldId="622"/>
            <ac:spMk id="25" creationId="{06A6D2C6-95F5-4604-8062-BCEF12494D43}"/>
          </ac:spMkLst>
        </pc:spChg>
        <pc:spChg chg="del mod topLvl">
          <ac:chgData name="Rajorshi Biswas" userId="13142dca-a5ef-41c4-97fb-2a21b1d61c2b" providerId="ADAL" clId="{050C189A-5278-4AB7-AD99-E694D465D051}" dt="2019-11-26T06:12:13.014" v="1388" actId="478"/>
          <ac:spMkLst>
            <pc:docMk/>
            <pc:sldMk cId="1199649961" sldId="622"/>
            <ac:spMk id="26" creationId="{7BD3DD26-1E1D-49C2-8CB4-D792857B8AC6}"/>
          </ac:spMkLst>
        </pc:spChg>
        <pc:spChg chg="del mod topLvl">
          <ac:chgData name="Rajorshi Biswas" userId="13142dca-a5ef-41c4-97fb-2a21b1d61c2b" providerId="ADAL" clId="{050C189A-5278-4AB7-AD99-E694D465D051}" dt="2019-11-26T06:12:06.732" v="1384" actId="478"/>
          <ac:spMkLst>
            <pc:docMk/>
            <pc:sldMk cId="1199649961" sldId="622"/>
            <ac:spMk id="27" creationId="{F2D59682-8FA5-4352-B589-E4762C3B26AA}"/>
          </ac:spMkLst>
        </pc:spChg>
        <pc:spChg chg="del mod topLvl">
          <ac:chgData name="Rajorshi Biswas" userId="13142dca-a5ef-41c4-97fb-2a21b1d61c2b" providerId="ADAL" clId="{050C189A-5278-4AB7-AD99-E694D465D051}" dt="2019-11-26T06:12:10.474" v="1386" actId="478"/>
          <ac:spMkLst>
            <pc:docMk/>
            <pc:sldMk cId="1199649961" sldId="622"/>
            <ac:spMk id="28" creationId="{C2439496-69A5-4D10-9546-8E432FCCFD58}"/>
          </ac:spMkLst>
        </pc:spChg>
        <pc:spChg chg="mod topLvl">
          <ac:chgData name="Rajorshi Biswas" userId="13142dca-a5ef-41c4-97fb-2a21b1d61c2b" providerId="ADAL" clId="{050C189A-5278-4AB7-AD99-E694D465D051}" dt="2019-11-26T06:13:11.839" v="1401" actId="164"/>
          <ac:spMkLst>
            <pc:docMk/>
            <pc:sldMk cId="1199649961" sldId="622"/>
            <ac:spMk id="29" creationId="{71AE3920-4424-451C-8C40-25BA7718FE8A}"/>
          </ac:spMkLst>
        </pc:spChg>
        <pc:spChg chg="mod topLvl">
          <ac:chgData name="Rajorshi Biswas" userId="13142dca-a5ef-41c4-97fb-2a21b1d61c2b" providerId="ADAL" clId="{050C189A-5278-4AB7-AD99-E694D465D051}" dt="2019-11-26T06:13:11.839" v="1401" actId="164"/>
          <ac:spMkLst>
            <pc:docMk/>
            <pc:sldMk cId="1199649961" sldId="622"/>
            <ac:spMk id="30" creationId="{693053F6-400F-4242-B2F8-811629C625A0}"/>
          </ac:spMkLst>
        </pc:spChg>
        <pc:spChg chg="mod topLvl">
          <ac:chgData name="Rajorshi Biswas" userId="13142dca-a5ef-41c4-97fb-2a21b1d61c2b" providerId="ADAL" clId="{050C189A-5278-4AB7-AD99-E694D465D051}" dt="2019-11-26T06:13:11.839" v="1401" actId="164"/>
          <ac:spMkLst>
            <pc:docMk/>
            <pc:sldMk cId="1199649961" sldId="622"/>
            <ac:spMk id="31" creationId="{9FD7EEA8-6947-476F-9C0B-D879D3FBFF5F}"/>
          </ac:spMkLst>
        </pc:spChg>
        <pc:spChg chg="del mod topLvl">
          <ac:chgData name="Rajorshi Biswas" userId="13142dca-a5ef-41c4-97fb-2a21b1d61c2b" providerId="ADAL" clId="{050C189A-5278-4AB7-AD99-E694D465D051}" dt="2019-11-26T06:12:21.909" v="1390" actId="478"/>
          <ac:spMkLst>
            <pc:docMk/>
            <pc:sldMk cId="1199649961" sldId="622"/>
            <ac:spMk id="32" creationId="{95D261A0-1E49-4729-9F8B-48BE63819AAA}"/>
          </ac:spMkLst>
        </pc:spChg>
        <pc:spChg chg="del mod topLvl">
          <ac:chgData name="Rajorshi Biswas" userId="13142dca-a5ef-41c4-97fb-2a21b1d61c2b" providerId="ADAL" clId="{050C189A-5278-4AB7-AD99-E694D465D051}" dt="2019-11-26T06:12:21.909" v="1390" actId="478"/>
          <ac:spMkLst>
            <pc:docMk/>
            <pc:sldMk cId="1199649961" sldId="622"/>
            <ac:spMk id="33" creationId="{3B28D29B-3422-46A5-9923-595519C59A12}"/>
          </ac:spMkLst>
        </pc:spChg>
        <pc:spChg chg="mod topLvl">
          <ac:chgData name="Rajorshi Biswas" userId="13142dca-a5ef-41c4-97fb-2a21b1d61c2b" providerId="ADAL" clId="{050C189A-5278-4AB7-AD99-E694D465D051}" dt="2019-11-26T06:13:11.839" v="1401" actId="164"/>
          <ac:spMkLst>
            <pc:docMk/>
            <pc:sldMk cId="1199649961" sldId="622"/>
            <ac:spMk id="34" creationId="{74F3829A-DA83-48DD-BD2A-A99A8BB51E52}"/>
          </ac:spMkLst>
        </pc:spChg>
        <pc:spChg chg="mod topLvl">
          <ac:chgData name="Rajorshi Biswas" userId="13142dca-a5ef-41c4-97fb-2a21b1d61c2b" providerId="ADAL" clId="{050C189A-5278-4AB7-AD99-E694D465D051}" dt="2019-11-26T06:13:11.839" v="1401" actId="164"/>
          <ac:spMkLst>
            <pc:docMk/>
            <pc:sldMk cId="1199649961" sldId="622"/>
            <ac:spMk id="35" creationId="{45690975-6BF1-410F-B479-C7D2E10BBF86}"/>
          </ac:spMkLst>
        </pc:spChg>
        <pc:spChg chg="mod topLvl">
          <ac:chgData name="Rajorshi Biswas" userId="13142dca-a5ef-41c4-97fb-2a21b1d61c2b" providerId="ADAL" clId="{050C189A-5278-4AB7-AD99-E694D465D051}" dt="2019-11-26T06:13:11.839" v="1401" actId="164"/>
          <ac:spMkLst>
            <pc:docMk/>
            <pc:sldMk cId="1199649961" sldId="622"/>
            <ac:spMk id="36" creationId="{39C1C683-B74C-42E1-8688-F229FE91739C}"/>
          </ac:spMkLst>
        </pc:spChg>
        <pc:spChg chg="add mod">
          <ac:chgData name="Rajorshi Biswas" userId="13142dca-a5ef-41c4-97fb-2a21b1d61c2b" providerId="ADAL" clId="{050C189A-5278-4AB7-AD99-E694D465D051}" dt="2019-11-26T06:07:42.561" v="1299" actId="1076"/>
          <ac:spMkLst>
            <pc:docMk/>
            <pc:sldMk cId="1199649961" sldId="622"/>
            <ac:spMk id="85" creationId="{3368A687-321A-4E77-B947-6F0EF89D1430}"/>
          </ac:spMkLst>
        </pc:spChg>
        <pc:spChg chg="add mod">
          <ac:chgData name="Rajorshi Biswas" userId="13142dca-a5ef-41c4-97fb-2a21b1d61c2b" providerId="ADAL" clId="{050C189A-5278-4AB7-AD99-E694D465D051}" dt="2019-11-26T06:13:20.700" v="1403" actId="14100"/>
          <ac:spMkLst>
            <pc:docMk/>
            <pc:sldMk cId="1199649961" sldId="622"/>
            <ac:spMk id="87" creationId="{13EE6E68-C758-43A2-A587-9D206AEBD449}"/>
          </ac:spMkLst>
        </pc:spChg>
        <pc:spChg chg="del">
          <ac:chgData name="Rajorshi Biswas" userId="13142dca-a5ef-41c4-97fb-2a21b1d61c2b" providerId="ADAL" clId="{050C189A-5278-4AB7-AD99-E694D465D051}" dt="2019-11-26T05:47:40.107" v="928" actId="478"/>
          <ac:spMkLst>
            <pc:docMk/>
            <pc:sldMk cId="1199649961" sldId="622"/>
            <ac:spMk id="317" creationId="{5606A164-F252-4E0A-885B-E58217225249}"/>
          </ac:spMkLst>
        </pc:spChg>
        <pc:spChg chg="del">
          <ac:chgData name="Rajorshi Biswas" userId="13142dca-a5ef-41c4-97fb-2a21b1d61c2b" providerId="ADAL" clId="{050C189A-5278-4AB7-AD99-E694D465D051}" dt="2019-11-26T05:47:40.107" v="928" actId="478"/>
          <ac:spMkLst>
            <pc:docMk/>
            <pc:sldMk cId="1199649961" sldId="622"/>
            <ac:spMk id="323" creationId="{35B86DE8-CCC0-4AE9-BCF6-04E1AAF9A73C}"/>
          </ac:spMkLst>
        </pc:spChg>
        <pc:spChg chg="del">
          <ac:chgData name="Rajorshi Biswas" userId="13142dca-a5ef-41c4-97fb-2a21b1d61c2b" providerId="ADAL" clId="{050C189A-5278-4AB7-AD99-E694D465D051}" dt="2019-11-26T05:47:40.107" v="928" actId="478"/>
          <ac:spMkLst>
            <pc:docMk/>
            <pc:sldMk cId="1199649961" sldId="622"/>
            <ac:spMk id="324" creationId="{CB63D9DD-9B2B-4F84-AE21-43FB653E132D}"/>
          </ac:spMkLst>
        </pc:spChg>
        <pc:spChg chg="del">
          <ac:chgData name="Rajorshi Biswas" userId="13142dca-a5ef-41c4-97fb-2a21b1d61c2b" providerId="ADAL" clId="{050C189A-5278-4AB7-AD99-E694D465D051}" dt="2019-11-26T05:47:40.107" v="928" actId="478"/>
          <ac:spMkLst>
            <pc:docMk/>
            <pc:sldMk cId="1199649961" sldId="622"/>
            <ac:spMk id="325" creationId="{B3302E13-FC01-446B-B4C7-9E6FE7A6ADE9}"/>
          </ac:spMkLst>
        </pc:spChg>
        <pc:spChg chg="del">
          <ac:chgData name="Rajorshi Biswas" userId="13142dca-a5ef-41c4-97fb-2a21b1d61c2b" providerId="ADAL" clId="{050C189A-5278-4AB7-AD99-E694D465D051}" dt="2019-11-26T05:47:40.107" v="928" actId="478"/>
          <ac:spMkLst>
            <pc:docMk/>
            <pc:sldMk cId="1199649961" sldId="622"/>
            <ac:spMk id="338" creationId="{03EB21C6-16D5-445E-8028-7D02F446BABD}"/>
          </ac:spMkLst>
        </pc:spChg>
        <pc:spChg chg="del">
          <ac:chgData name="Rajorshi Biswas" userId="13142dca-a5ef-41c4-97fb-2a21b1d61c2b" providerId="ADAL" clId="{050C189A-5278-4AB7-AD99-E694D465D051}" dt="2019-11-26T05:47:40.107" v="928" actId="478"/>
          <ac:spMkLst>
            <pc:docMk/>
            <pc:sldMk cId="1199649961" sldId="622"/>
            <ac:spMk id="339" creationId="{0089061E-3826-44A5-9611-6D1B1398041F}"/>
          </ac:spMkLst>
        </pc:spChg>
        <pc:spChg chg="del">
          <ac:chgData name="Rajorshi Biswas" userId="13142dca-a5ef-41c4-97fb-2a21b1d61c2b" providerId="ADAL" clId="{050C189A-5278-4AB7-AD99-E694D465D051}" dt="2019-11-26T05:47:40.107" v="928" actId="478"/>
          <ac:spMkLst>
            <pc:docMk/>
            <pc:sldMk cId="1199649961" sldId="622"/>
            <ac:spMk id="340" creationId="{FF18DFF6-623E-4F10-AA44-CEEC4435DCF7}"/>
          </ac:spMkLst>
        </pc:spChg>
        <pc:spChg chg="del">
          <ac:chgData name="Rajorshi Biswas" userId="13142dca-a5ef-41c4-97fb-2a21b1d61c2b" providerId="ADAL" clId="{050C189A-5278-4AB7-AD99-E694D465D051}" dt="2019-11-26T05:47:40.107" v="928" actId="478"/>
          <ac:spMkLst>
            <pc:docMk/>
            <pc:sldMk cId="1199649961" sldId="622"/>
            <ac:spMk id="344" creationId="{55257C21-B557-4851-80E1-E5DD4D9710CB}"/>
          </ac:spMkLst>
        </pc:spChg>
        <pc:spChg chg="del">
          <ac:chgData name="Rajorshi Biswas" userId="13142dca-a5ef-41c4-97fb-2a21b1d61c2b" providerId="ADAL" clId="{050C189A-5278-4AB7-AD99-E694D465D051}" dt="2019-11-26T05:47:40.107" v="928" actId="478"/>
          <ac:spMkLst>
            <pc:docMk/>
            <pc:sldMk cId="1199649961" sldId="622"/>
            <ac:spMk id="345" creationId="{B4849321-2367-46FF-99D9-E23CB6324456}"/>
          </ac:spMkLst>
        </pc:spChg>
        <pc:spChg chg="del">
          <ac:chgData name="Rajorshi Biswas" userId="13142dca-a5ef-41c4-97fb-2a21b1d61c2b" providerId="ADAL" clId="{050C189A-5278-4AB7-AD99-E694D465D051}" dt="2019-11-26T05:47:40.107" v="928" actId="478"/>
          <ac:spMkLst>
            <pc:docMk/>
            <pc:sldMk cId="1199649961" sldId="622"/>
            <ac:spMk id="346" creationId="{FE8EEB51-FD83-426B-8597-83E1AF496A92}"/>
          </ac:spMkLst>
        </pc:spChg>
        <pc:spChg chg="del">
          <ac:chgData name="Rajorshi Biswas" userId="13142dca-a5ef-41c4-97fb-2a21b1d61c2b" providerId="ADAL" clId="{050C189A-5278-4AB7-AD99-E694D465D051}" dt="2019-11-26T05:47:42.909" v="929" actId="478"/>
          <ac:spMkLst>
            <pc:docMk/>
            <pc:sldMk cId="1199649961" sldId="622"/>
            <ac:spMk id="347" creationId="{DE534C60-183F-4325-98E8-DFE9DE936DB9}"/>
          </ac:spMkLst>
        </pc:spChg>
        <pc:spChg chg="del">
          <ac:chgData name="Rajorshi Biswas" userId="13142dca-a5ef-41c4-97fb-2a21b1d61c2b" providerId="ADAL" clId="{050C189A-5278-4AB7-AD99-E694D465D051}" dt="2019-11-26T05:47:40.107" v="928" actId="478"/>
          <ac:spMkLst>
            <pc:docMk/>
            <pc:sldMk cId="1199649961" sldId="622"/>
            <ac:spMk id="348" creationId="{4ED9D400-48A4-46A6-9160-36A798B68074}"/>
          </ac:spMkLst>
        </pc:spChg>
        <pc:spChg chg="del">
          <ac:chgData name="Rajorshi Biswas" userId="13142dca-a5ef-41c4-97fb-2a21b1d61c2b" providerId="ADAL" clId="{050C189A-5278-4AB7-AD99-E694D465D051}" dt="2019-11-26T05:47:40.107" v="928" actId="478"/>
          <ac:spMkLst>
            <pc:docMk/>
            <pc:sldMk cId="1199649961" sldId="622"/>
            <ac:spMk id="349" creationId="{5967597A-BD25-4EE4-98B3-E77FA2BAFC44}"/>
          </ac:spMkLst>
        </pc:spChg>
        <pc:spChg chg="del">
          <ac:chgData name="Rajorshi Biswas" userId="13142dca-a5ef-41c4-97fb-2a21b1d61c2b" providerId="ADAL" clId="{050C189A-5278-4AB7-AD99-E694D465D051}" dt="2019-11-26T05:47:40.107" v="928" actId="478"/>
          <ac:spMkLst>
            <pc:docMk/>
            <pc:sldMk cId="1199649961" sldId="622"/>
            <ac:spMk id="350" creationId="{47B9F3D2-F899-4C92-A4C2-1A59B157523B}"/>
          </ac:spMkLst>
        </pc:spChg>
        <pc:spChg chg="del">
          <ac:chgData name="Rajorshi Biswas" userId="13142dca-a5ef-41c4-97fb-2a21b1d61c2b" providerId="ADAL" clId="{050C189A-5278-4AB7-AD99-E694D465D051}" dt="2019-11-26T05:47:40.107" v="928" actId="478"/>
          <ac:spMkLst>
            <pc:docMk/>
            <pc:sldMk cId="1199649961" sldId="622"/>
            <ac:spMk id="359" creationId="{0B1DA050-2B23-4BC7-B770-E3139B4BB813}"/>
          </ac:spMkLst>
        </pc:spChg>
        <pc:spChg chg="del">
          <ac:chgData name="Rajorshi Biswas" userId="13142dca-a5ef-41c4-97fb-2a21b1d61c2b" providerId="ADAL" clId="{050C189A-5278-4AB7-AD99-E694D465D051}" dt="2019-11-26T05:47:40.107" v="928" actId="478"/>
          <ac:spMkLst>
            <pc:docMk/>
            <pc:sldMk cId="1199649961" sldId="622"/>
            <ac:spMk id="393" creationId="{AEC8A7E8-2F5A-41E5-B4CC-88CF6DE3A276}"/>
          </ac:spMkLst>
        </pc:spChg>
        <pc:spChg chg="del">
          <ac:chgData name="Rajorshi Biswas" userId="13142dca-a5ef-41c4-97fb-2a21b1d61c2b" providerId="ADAL" clId="{050C189A-5278-4AB7-AD99-E694D465D051}" dt="2019-11-26T05:47:40.107" v="928" actId="478"/>
          <ac:spMkLst>
            <pc:docMk/>
            <pc:sldMk cId="1199649961" sldId="622"/>
            <ac:spMk id="394" creationId="{314D6B44-2F7A-43FD-A3BE-147D92C581D1}"/>
          </ac:spMkLst>
        </pc:spChg>
        <pc:spChg chg="del">
          <ac:chgData name="Rajorshi Biswas" userId="13142dca-a5ef-41c4-97fb-2a21b1d61c2b" providerId="ADAL" clId="{050C189A-5278-4AB7-AD99-E694D465D051}" dt="2019-11-26T05:47:40.107" v="928" actId="478"/>
          <ac:spMkLst>
            <pc:docMk/>
            <pc:sldMk cId="1199649961" sldId="622"/>
            <ac:spMk id="396" creationId="{1C595E0A-E887-4E4A-8E7C-5C61024B67E4}"/>
          </ac:spMkLst>
        </pc:spChg>
        <pc:spChg chg="del">
          <ac:chgData name="Rajorshi Biswas" userId="13142dca-a5ef-41c4-97fb-2a21b1d61c2b" providerId="ADAL" clId="{050C189A-5278-4AB7-AD99-E694D465D051}" dt="2019-11-26T05:47:40.107" v="928" actId="478"/>
          <ac:spMkLst>
            <pc:docMk/>
            <pc:sldMk cId="1199649961" sldId="622"/>
            <ac:spMk id="399" creationId="{C2E69511-953C-4D8A-A7BE-3EF3DEC89650}"/>
          </ac:spMkLst>
        </pc:spChg>
        <pc:spChg chg="del">
          <ac:chgData name="Rajorshi Biswas" userId="13142dca-a5ef-41c4-97fb-2a21b1d61c2b" providerId="ADAL" clId="{050C189A-5278-4AB7-AD99-E694D465D051}" dt="2019-11-26T05:47:40.107" v="928" actId="478"/>
          <ac:spMkLst>
            <pc:docMk/>
            <pc:sldMk cId="1199649961" sldId="622"/>
            <ac:spMk id="421" creationId="{920D65D8-7A7E-419E-9C45-A527BC2A3FF7}"/>
          </ac:spMkLst>
        </pc:spChg>
        <pc:spChg chg="del">
          <ac:chgData name="Rajorshi Biswas" userId="13142dca-a5ef-41c4-97fb-2a21b1d61c2b" providerId="ADAL" clId="{050C189A-5278-4AB7-AD99-E694D465D051}" dt="2019-11-26T05:47:40.107" v="928" actId="478"/>
          <ac:spMkLst>
            <pc:docMk/>
            <pc:sldMk cId="1199649961" sldId="622"/>
            <ac:spMk id="422" creationId="{75FCD9CF-CB91-4FF3-9E49-48DAB699C178}"/>
          </ac:spMkLst>
        </pc:spChg>
        <pc:spChg chg="del">
          <ac:chgData name="Rajorshi Biswas" userId="13142dca-a5ef-41c4-97fb-2a21b1d61c2b" providerId="ADAL" clId="{050C189A-5278-4AB7-AD99-E694D465D051}" dt="2019-11-26T05:47:40.107" v="928" actId="478"/>
          <ac:spMkLst>
            <pc:docMk/>
            <pc:sldMk cId="1199649961" sldId="622"/>
            <ac:spMk id="423" creationId="{67A419A0-052C-477D-8048-45702933772C}"/>
          </ac:spMkLst>
        </pc:spChg>
        <pc:spChg chg="del">
          <ac:chgData name="Rajorshi Biswas" userId="13142dca-a5ef-41c4-97fb-2a21b1d61c2b" providerId="ADAL" clId="{050C189A-5278-4AB7-AD99-E694D465D051}" dt="2019-11-26T05:47:40.107" v="928" actId="478"/>
          <ac:spMkLst>
            <pc:docMk/>
            <pc:sldMk cId="1199649961" sldId="622"/>
            <ac:spMk id="424" creationId="{0ADFA4FB-839E-4A78-BC62-4338845B976A}"/>
          </ac:spMkLst>
        </pc:spChg>
        <pc:spChg chg="del">
          <ac:chgData name="Rajorshi Biswas" userId="13142dca-a5ef-41c4-97fb-2a21b1d61c2b" providerId="ADAL" clId="{050C189A-5278-4AB7-AD99-E694D465D051}" dt="2019-11-26T05:47:40.107" v="928" actId="478"/>
          <ac:spMkLst>
            <pc:docMk/>
            <pc:sldMk cId="1199649961" sldId="622"/>
            <ac:spMk id="426" creationId="{B1762755-AAFE-43BE-9002-B33361830807}"/>
          </ac:spMkLst>
        </pc:spChg>
        <pc:spChg chg="del">
          <ac:chgData name="Rajorshi Biswas" userId="13142dca-a5ef-41c4-97fb-2a21b1d61c2b" providerId="ADAL" clId="{050C189A-5278-4AB7-AD99-E694D465D051}" dt="2019-11-26T05:47:40.107" v="928" actId="478"/>
          <ac:spMkLst>
            <pc:docMk/>
            <pc:sldMk cId="1199649961" sldId="622"/>
            <ac:spMk id="430" creationId="{EE50DE88-E22F-4076-985E-DE4C2CF9D3F2}"/>
          </ac:spMkLst>
        </pc:spChg>
        <pc:spChg chg="del">
          <ac:chgData name="Rajorshi Biswas" userId="13142dca-a5ef-41c4-97fb-2a21b1d61c2b" providerId="ADAL" clId="{050C189A-5278-4AB7-AD99-E694D465D051}" dt="2019-11-26T05:47:40.107" v="928" actId="478"/>
          <ac:spMkLst>
            <pc:docMk/>
            <pc:sldMk cId="1199649961" sldId="622"/>
            <ac:spMk id="432" creationId="{3B80FBCD-D317-478A-8686-3B36CD91B307}"/>
          </ac:spMkLst>
        </pc:spChg>
        <pc:spChg chg="del">
          <ac:chgData name="Rajorshi Biswas" userId="13142dca-a5ef-41c4-97fb-2a21b1d61c2b" providerId="ADAL" clId="{050C189A-5278-4AB7-AD99-E694D465D051}" dt="2019-11-26T05:47:40.107" v="928" actId="478"/>
          <ac:spMkLst>
            <pc:docMk/>
            <pc:sldMk cId="1199649961" sldId="622"/>
            <ac:spMk id="433" creationId="{085D8362-2CBB-41C3-8244-50AA46CC5C9C}"/>
          </ac:spMkLst>
        </pc:spChg>
        <pc:spChg chg="del">
          <ac:chgData name="Rajorshi Biswas" userId="13142dca-a5ef-41c4-97fb-2a21b1d61c2b" providerId="ADAL" clId="{050C189A-5278-4AB7-AD99-E694D465D051}" dt="2019-11-26T05:47:40.107" v="928" actId="478"/>
          <ac:spMkLst>
            <pc:docMk/>
            <pc:sldMk cId="1199649961" sldId="622"/>
            <ac:spMk id="435" creationId="{CEA0D1CF-4414-4D06-979C-5E00F7FF4038}"/>
          </ac:spMkLst>
        </pc:spChg>
        <pc:spChg chg="del">
          <ac:chgData name="Rajorshi Biswas" userId="13142dca-a5ef-41c4-97fb-2a21b1d61c2b" providerId="ADAL" clId="{050C189A-5278-4AB7-AD99-E694D465D051}" dt="2019-11-26T05:47:40.107" v="928" actId="478"/>
          <ac:spMkLst>
            <pc:docMk/>
            <pc:sldMk cId="1199649961" sldId="622"/>
            <ac:spMk id="444" creationId="{CD4CB924-0152-4ADC-9B76-ED0DB0F24AF4}"/>
          </ac:spMkLst>
        </pc:spChg>
        <pc:spChg chg="del">
          <ac:chgData name="Rajorshi Biswas" userId="13142dca-a5ef-41c4-97fb-2a21b1d61c2b" providerId="ADAL" clId="{050C189A-5278-4AB7-AD99-E694D465D051}" dt="2019-11-26T05:47:40.107" v="928" actId="478"/>
          <ac:spMkLst>
            <pc:docMk/>
            <pc:sldMk cId="1199649961" sldId="622"/>
            <ac:spMk id="445" creationId="{F789A56B-5279-4F2C-AB51-C1B551857609}"/>
          </ac:spMkLst>
        </pc:spChg>
        <pc:spChg chg="del">
          <ac:chgData name="Rajorshi Biswas" userId="13142dca-a5ef-41c4-97fb-2a21b1d61c2b" providerId="ADAL" clId="{050C189A-5278-4AB7-AD99-E694D465D051}" dt="2019-11-26T05:47:40.107" v="928" actId="478"/>
          <ac:spMkLst>
            <pc:docMk/>
            <pc:sldMk cId="1199649961" sldId="622"/>
            <ac:spMk id="465" creationId="{9DA7139E-1010-4ECF-96B2-97780B2F4A7E}"/>
          </ac:spMkLst>
        </pc:spChg>
        <pc:spChg chg="del">
          <ac:chgData name="Rajorshi Biswas" userId="13142dca-a5ef-41c4-97fb-2a21b1d61c2b" providerId="ADAL" clId="{050C189A-5278-4AB7-AD99-E694D465D051}" dt="2019-11-26T05:47:40.107" v="928" actId="478"/>
          <ac:spMkLst>
            <pc:docMk/>
            <pc:sldMk cId="1199649961" sldId="622"/>
            <ac:spMk id="466" creationId="{78C85B09-8B01-490B-A16F-1B0F7E2F9548}"/>
          </ac:spMkLst>
        </pc:spChg>
        <pc:spChg chg="del">
          <ac:chgData name="Rajorshi Biswas" userId="13142dca-a5ef-41c4-97fb-2a21b1d61c2b" providerId="ADAL" clId="{050C189A-5278-4AB7-AD99-E694D465D051}" dt="2019-11-26T05:47:40.107" v="928" actId="478"/>
          <ac:spMkLst>
            <pc:docMk/>
            <pc:sldMk cId="1199649961" sldId="622"/>
            <ac:spMk id="476" creationId="{0FDD8CBA-7754-412C-8E9B-F07BDC5F6635}"/>
          </ac:spMkLst>
        </pc:spChg>
        <pc:spChg chg="del">
          <ac:chgData name="Rajorshi Biswas" userId="13142dca-a5ef-41c4-97fb-2a21b1d61c2b" providerId="ADAL" clId="{050C189A-5278-4AB7-AD99-E694D465D051}" dt="2019-11-26T05:47:40.107" v="928" actId="478"/>
          <ac:spMkLst>
            <pc:docMk/>
            <pc:sldMk cId="1199649961" sldId="622"/>
            <ac:spMk id="477" creationId="{47ABE526-D696-450E-84A2-26CC7FEA0EB5}"/>
          </ac:spMkLst>
        </pc:spChg>
        <pc:spChg chg="del">
          <ac:chgData name="Rajorshi Biswas" userId="13142dca-a5ef-41c4-97fb-2a21b1d61c2b" providerId="ADAL" clId="{050C189A-5278-4AB7-AD99-E694D465D051}" dt="2019-11-26T05:47:40.107" v="928" actId="478"/>
          <ac:spMkLst>
            <pc:docMk/>
            <pc:sldMk cId="1199649961" sldId="622"/>
            <ac:spMk id="478" creationId="{C361DA3C-5C9A-41B6-A7D0-B864E25FE117}"/>
          </ac:spMkLst>
        </pc:spChg>
        <pc:spChg chg="del">
          <ac:chgData name="Rajorshi Biswas" userId="13142dca-a5ef-41c4-97fb-2a21b1d61c2b" providerId="ADAL" clId="{050C189A-5278-4AB7-AD99-E694D465D051}" dt="2019-11-26T05:47:40.107" v="928" actId="478"/>
          <ac:spMkLst>
            <pc:docMk/>
            <pc:sldMk cId="1199649961" sldId="622"/>
            <ac:spMk id="479" creationId="{79739742-A8E8-4838-A30D-51217BB2D0DA}"/>
          </ac:spMkLst>
        </pc:spChg>
        <pc:spChg chg="del">
          <ac:chgData name="Rajorshi Biswas" userId="13142dca-a5ef-41c4-97fb-2a21b1d61c2b" providerId="ADAL" clId="{050C189A-5278-4AB7-AD99-E694D465D051}" dt="2019-11-26T05:47:40.107" v="928" actId="478"/>
          <ac:spMkLst>
            <pc:docMk/>
            <pc:sldMk cId="1199649961" sldId="622"/>
            <ac:spMk id="480" creationId="{7D5A24CF-6F25-44A1-8CDA-4E942755CE06}"/>
          </ac:spMkLst>
        </pc:spChg>
        <pc:spChg chg="del">
          <ac:chgData name="Rajorshi Biswas" userId="13142dca-a5ef-41c4-97fb-2a21b1d61c2b" providerId="ADAL" clId="{050C189A-5278-4AB7-AD99-E694D465D051}" dt="2019-11-26T05:47:40.107" v="928" actId="478"/>
          <ac:spMkLst>
            <pc:docMk/>
            <pc:sldMk cId="1199649961" sldId="622"/>
            <ac:spMk id="483" creationId="{30F24679-8580-4D59-BF38-DEC340CAD2E7}"/>
          </ac:spMkLst>
        </pc:spChg>
        <pc:spChg chg="del">
          <ac:chgData name="Rajorshi Biswas" userId="13142dca-a5ef-41c4-97fb-2a21b1d61c2b" providerId="ADAL" clId="{050C189A-5278-4AB7-AD99-E694D465D051}" dt="2019-11-26T05:47:40.107" v="928" actId="478"/>
          <ac:spMkLst>
            <pc:docMk/>
            <pc:sldMk cId="1199649961" sldId="622"/>
            <ac:spMk id="485" creationId="{9E152946-0484-4E68-B7F9-95FFAE4C8DBB}"/>
          </ac:spMkLst>
        </pc:spChg>
        <pc:spChg chg="del">
          <ac:chgData name="Rajorshi Biswas" userId="13142dca-a5ef-41c4-97fb-2a21b1d61c2b" providerId="ADAL" clId="{050C189A-5278-4AB7-AD99-E694D465D051}" dt="2019-11-26T05:47:40.107" v="928" actId="478"/>
          <ac:spMkLst>
            <pc:docMk/>
            <pc:sldMk cId="1199649961" sldId="622"/>
            <ac:spMk id="486" creationId="{00C91B41-1C89-41CD-A79C-1F473AFFCC14}"/>
          </ac:spMkLst>
        </pc:spChg>
        <pc:spChg chg="del">
          <ac:chgData name="Rajorshi Biswas" userId="13142dca-a5ef-41c4-97fb-2a21b1d61c2b" providerId="ADAL" clId="{050C189A-5278-4AB7-AD99-E694D465D051}" dt="2019-11-26T05:47:40.107" v="928" actId="478"/>
          <ac:spMkLst>
            <pc:docMk/>
            <pc:sldMk cId="1199649961" sldId="622"/>
            <ac:spMk id="488" creationId="{6E9E218B-2C66-4DE8-B3BA-905141F76E34}"/>
          </ac:spMkLst>
        </pc:spChg>
        <pc:spChg chg="del">
          <ac:chgData name="Rajorshi Biswas" userId="13142dca-a5ef-41c4-97fb-2a21b1d61c2b" providerId="ADAL" clId="{050C189A-5278-4AB7-AD99-E694D465D051}" dt="2019-11-26T05:47:40.107" v="928" actId="478"/>
          <ac:spMkLst>
            <pc:docMk/>
            <pc:sldMk cId="1199649961" sldId="622"/>
            <ac:spMk id="493" creationId="{ABE06F9A-0595-4C3B-B21D-6A8AFAFCCB27}"/>
          </ac:spMkLst>
        </pc:spChg>
        <pc:spChg chg="del">
          <ac:chgData name="Rajorshi Biswas" userId="13142dca-a5ef-41c4-97fb-2a21b1d61c2b" providerId="ADAL" clId="{050C189A-5278-4AB7-AD99-E694D465D051}" dt="2019-11-26T05:47:40.107" v="928" actId="478"/>
          <ac:spMkLst>
            <pc:docMk/>
            <pc:sldMk cId="1199649961" sldId="622"/>
            <ac:spMk id="495" creationId="{56D179F6-22DD-4F91-B3ED-6C8A47EFA5FC}"/>
          </ac:spMkLst>
        </pc:spChg>
        <pc:spChg chg="del">
          <ac:chgData name="Rajorshi Biswas" userId="13142dca-a5ef-41c4-97fb-2a21b1d61c2b" providerId="ADAL" clId="{050C189A-5278-4AB7-AD99-E694D465D051}" dt="2019-11-26T05:47:40.107" v="928" actId="478"/>
          <ac:spMkLst>
            <pc:docMk/>
            <pc:sldMk cId="1199649961" sldId="622"/>
            <ac:spMk id="496" creationId="{21CCB59A-AADA-40A4-9181-9982C1CA834E}"/>
          </ac:spMkLst>
        </pc:spChg>
        <pc:spChg chg="del">
          <ac:chgData name="Rajorshi Biswas" userId="13142dca-a5ef-41c4-97fb-2a21b1d61c2b" providerId="ADAL" clId="{050C189A-5278-4AB7-AD99-E694D465D051}" dt="2019-11-26T05:47:40.107" v="928" actId="478"/>
          <ac:spMkLst>
            <pc:docMk/>
            <pc:sldMk cId="1199649961" sldId="622"/>
            <ac:spMk id="505" creationId="{B523D90E-05FA-446F-8BAB-3417E673CF3D}"/>
          </ac:spMkLst>
        </pc:spChg>
        <pc:spChg chg="del">
          <ac:chgData name="Rajorshi Biswas" userId="13142dca-a5ef-41c4-97fb-2a21b1d61c2b" providerId="ADAL" clId="{050C189A-5278-4AB7-AD99-E694D465D051}" dt="2019-11-26T05:47:40.107" v="928" actId="478"/>
          <ac:spMkLst>
            <pc:docMk/>
            <pc:sldMk cId="1199649961" sldId="622"/>
            <ac:spMk id="506" creationId="{206CEC24-8481-45BF-918F-06D9E0CB9989}"/>
          </ac:spMkLst>
        </pc:spChg>
        <pc:spChg chg="del">
          <ac:chgData name="Rajorshi Biswas" userId="13142dca-a5ef-41c4-97fb-2a21b1d61c2b" providerId="ADAL" clId="{050C189A-5278-4AB7-AD99-E694D465D051}" dt="2019-11-26T05:47:40.107" v="928" actId="478"/>
          <ac:spMkLst>
            <pc:docMk/>
            <pc:sldMk cId="1199649961" sldId="622"/>
            <ac:spMk id="521" creationId="{BB838560-71D2-4F53-92C4-5E31EE9A8AB2}"/>
          </ac:spMkLst>
        </pc:spChg>
        <pc:spChg chg="del">
          <ac:chgData name="Rajorshi Biswas" userId="13142dca-a5ef-41c4-97fb-2a21b1d61c2b" providerId="ADAL" clId="{050C189A-5278-4AB7-AD99-E694D465D051}" dt="2019-11-26T05:47:46.185" v="930" actId="478"/>
          <ac:spMkLst>
            <pc:docMk/>
            <pc:sldMk cId="1199649961" sldId="622"/>
            <ac:spMk id="522" creationId="{FA097450-CC8B-450F-829E-5B2413100558}"/>
          </ac:spMkLst>
        </pc:spChg>
        <pc:spChg chg="del">
          <ac:chgData name="Rajorshi Biswas" userId="13142dca-a5ef-41c4-97fb-2a21b1d61c2b" providerId="ADAL" clId="{050C189A-5278-4AB7-AD99-E694D465D051}" dt="2019-11-26T05:47:46.185" v="930" actId="478"/>
          <ac:spMkLst>
            <pc:docMk/>
            <pc:sldMk cId="1199649961" sldId="622"/>
            <ac:spMk id="523" creationId="{DCFBB10F-C77A-4CF7-8F1E-E406B0509506}"/>
          </ac:spMkLst>
        </pc:spChg>
        <pc:spChg chg="mod">
          <ac:chgData name="Rajorshi Biswas" userId="13142dca-a5ef-41c4-97fb-2a21b1d61c2b" providerId="ADAL" clId="{050C189A-5278-4AB7-AD99-E694D465D051}" dt="2019-11-26T05:47:31.751" v="927" actId="20577"/>
          <ac:spMkLst>
            <pc:docMk/>
            <pc:sldMk cId="1199649961" sldId="622"/>
            <ac:spMk id="14338" creationId="{00000000-0000-0000-0000-000000000000}"/>
          </ac:spMkLst>
        </pc:spChg>
        <pc:grpChg chg="del mod">
          <ac:chgData name="Rajorshi Biswas" userId="13142dca-a5ef-41c4-97fb-2a21b1d61c2b" providerId="ADAL" clId="{050C189A-5278-4AB7-AD99-E694D465D051}" dt="2019-11-26T06:11:56.322" v="1382" actId="165"/>
          <ac:grpSpMkLst>
            <pc:docMk/>
            <pc:sldMk cId="1199649961" sldId="622"/>
            <ac:grpSpMk id="10" creationId="{092E9564-759A-4337-8CB4-EF3FA35D2278}"/>
          </ac:grpSpMkLst>
        </pc:grpChg>
        <pc:grpChg chg="add mod">
          <ac:chgData name="Rajorshi Biswas" userId="13142dca-a5ef-41c4-97fb-2a21b1d61c2b" providerId="ADAL" clId="{050C189A-5278-4AB7-AD99-E694D465D051}" dt="2019-11-26T06:13:15.433" v="1402" actId="1076"/>
          <ac:grpSpMkLst>
            <pc:docMk/>
            <pc:sldMk cId="1199649961" sldId="622"/>
            <ac:grpSpMk id="37" creationId="{A61990E2-A897-46C8-A71F-8587E9D07171}"/>
          </ac:grpSpMkLst>
        </pc:grpChg>
        <pc:grpChg chg="add mod">
          <ac:chgData name="Rajorshi Biswas" userId="13142dca-a5ef-41c4-97fb-2a21b1d61c2b" providerId="ADAL" clId="{050C189A-5278-4AB7-AD99-E694D465D051}" dt="2019-11-26T06:15:32.107" v="1443" actId="571"/>
          <ac:grpSpMkLst>
            <pc:docMk/>
            <pc:sldMk cId="1199649961" sldId="622"/>
            <ac:grpSpMk id="120" creationId="{CEEB1EA1-A71A-42D1-B3F0-44F67384C8D8}"/>
          </ac:grpSpMkLst>
        </pc:grpChg>
        <pc:picChg chg="add del">
          <ac:chgData name="Rajorshi Biswas" userId="13142dca-a5ef-41c4-97fb-2a21b1d61c2b" providerId="ADAL" clId="{050C189A-5278-4AB7-AD99-E694D465D051}" dt="2019-11-26T05:59:21.269" v="932"/>
          <ac:picMkLst>
            <pc:docMk/>
            <pc:sldMk cId="1199649961" sldId="622"/>
            <ac:picMk id="2" creationId="{CAC45528-9348-460F-BF42-09CF24022193}"/>
          </ac:picMkLst>
        </pc:picChg>
        <pc:picChg chg="add mod">
          <ac:chgData name="Rajorshi Biswas" userId="13142dca-a5ef-41c4-97fb-2a21b1d61c2b" providerId="ADAL" clId="{050C189A-5278-4AB7-AD99-E694D465D051}" dt="2019-11-26T06:12:42.419" v="1394" actId="1076"/>
          <ac:picMkLst>
            <pc:docMk/>
            <pc:sldMk cId="1199649961" sldId="622"/>
            <ac:picMk id="3" creationId="{66929542-F391-4309-9972-C6C82D8B13C9}"/>
          </ac:picMkLst>
        </pc:picChg>
        <pc:picChg chg="add del mod">
          <ac:chgData name="Rajorshi Biswas" userId="13142dca-a5ef-41c4-97fb-2a21b1d61c2b" providerId="ADAL" clId="{050C189A-5278-4AB7-AD99-E694D465D051}" dt="2019-11-26T06:01:32.211" v="940" actId="478"/>
          <ac:picMkLst>
            <pc:docMk/>
            <pc:sldMk cId="1199649961" sldId="622"/>
            <ac:picMk id="4" creationId="{AF29454F-0E7D-4E92-8BFC-C019697B80DE}"/>
          </ac:picMkLst>
        </pc:picChg>
        <pc:picChg chg="add del mod">
          <ac:chgData name="Rajorshi Biswas" userId="13142dca-a5ef-41c4-97fb-2a21b1d61c2b" providerId="ADAL" clId="{050C189A-5278-4AB7-AD99-E694D465D051}" dt="2019-11-26T06:10:42.618" v="1368" actId="338"/>
          <ac:picMkLst>
            <pc:docMk/>
            <pc:sldMk cId="1199649961" sldId="622"/>
            <ac:picMk id="5" creationId="{ECC56082-6ABD-4817-A508-A84277D964A4}"/>
          </ac:picMkLst>
        </pc:picChg>
        <pc:picChg chg="add mod">
          <ac:chgData name="Rajorshi Biswas" userId="13142dca-a5ef-41c4-97fb-2a21b1d61c2b" providerId="ADAL" clId="{050C189A-5278-4AB7-AD99-E694D465D051}" dt="2019-11-26T06:15:32.107" v="1443" actId="571"/>
          <ac:picMkLst>
            <pc:docMk/>
            <pc:sldMk cId="1199649961" sldId="622"/>
            <ac:picMk id="119" creationId="{EA5A68E1-5E0C-4B54-B050-5F2D5CA69FFD}"/>
          </ac:picMkLst>
        </pc:picChg>
        <pc:cxnChg chg="add mod">
          <ac:chgData name="Rajorshi Biswas" userId="13142dca-a5ef-41c4-97fb-2a21b1d61c2b" providerId="ADAL" clId="{050C189A-5278-4AB7-AD99-E694D465D051}" dt="2019-11-26T06:10:11.660" v="1366" actId="208"/>
          <ac:cxnSpMkLst>
            <pc:docMk/>
            <pc:sldMk cId="1199649961" sldId="622"/>
            <ac:cxnSpMk id="9" creationId="{8248F1C0-CD7C-408D-8080-CCCEB1A667C9}"/>
          </ac:cxnSpMkLst>
        </pc:cxnChg>
        <pc:cxnChg chg="del mod">
          <ac:chgData name="Rajorshi Biswas" userId="13142dca-a5ef-41c4-97fb-2a21b1d61c2b" providerId="ADAL" clId="{050C189A-5278-4AB7-AD99-E694D465D051}" dt="2019-11-26T05:47:40.107" v="928" actId="478"/>
          <ac:cxnSpMkLst>
            <pc:docMk/>
            <pc:sldMk cId="1199649961" sldId="622"/>
            <ac:cxnSpMk id="326" creationId="{3331CB42-9D9D-43FA-9EC6-4AA30C8874DC}"/>
          </ac:cxnSpMkLst>
        </pc:cxnChg>
        <pc:cxnChg chg="del mod">
          <ac:chgData name="Rajorshi Biswas" userId="13142dca-a5ef-41c4-97fb-2a21b1d61c2b" providerId="ADAL" clId="{050C189A-5278-4AB7-AD99-E694D465D051}" dt="2019-11-26T05:47:40.107" v="928" actId="478"/>
          <ac:cxnSpMkLst>
            <pc:docMk/>
            <pc:sldMk cId="1199649961" sldId="622"/>
            <ac:cxnSpMk id="329" creationId="{D7A85CF6-388C-4843-A4B8-480E5D59409D}"/>
          </ac:cxnSpMkLst>
        </pc:cxnChg>
        <pc:cxnChg chg="del mod">
          <ac:chgData name="Rajorshi Biswas" userId="13142dca-a5ef-41c4-97fb-2a21b1d61c2b" providerId="ADAL" clId="{050C189A-5278-4AB7-AD99-E694D465D051}" dt="2019-11-26T05:47:40.107" v="928" actId="478"/>
          <ac:cxnSpMkLst>
            <pc:docMk/>
            <pc:sldMk cId="1199649961" sldId="622"/>
            <ac:cxnSpMk id="332" creationId="{E15370F3-6CBF-4DEF-843B-7F5A350B514F}"/>
          </ac:cxnSpMkLst>
        </pc:cxnChg>
        <pc:cxnChg chg="del mod">
          <ac:chgData name="Rajorshi Biswas" userId="13142dca-a5ef-41c4-97fb-2a21b1d61c2b" providerId="ADAL" clId="{050C189A-5278-4AB7-AD99-E694D465D051}" dt="2019-11-26T05:47:40.107" v="928" actId="478"/>
          <ac:cxnSpMkLst>
            <pc:docMk/>
            <pc:sldMk cId="1199649961" sldId="622"/>
            <ac:cxnSpMk id="351" creationId="{C71C4600-2D0F-4E30-86F9-B1E3949B353F}"/>
          </ac:cxnSpMkLst>
        </pc:cxnChg>
        <pc:cxnChg chg="del mod">
          <ac:chgData name="Rajorshi Biswas" userId="13142dca-a5ef-41c4-97fb-2a21b1d61c2b" providerId="ADAL" clId="{050C189A-5278-4AB7-AD99-E694D465D051}" dt="2019-11-26T05:47:40.107" v="928" actId="478"/>
          <ac:cxnSpMkLst>
            <pc:docMk/>
            <pc:sldMk cId="1199649961" sldId="622"/>
            <ac:cxnSpMk id="352" creationId="{0423DDC5-4C86-4AF8-AA83-0411B1DA196A}"/>
          </ac:cxnSpMkLst>
        </pc:cxnChg>
        <pc:cxnChg chg="del mod">
          <ac:chgData name="Rajorshi Biswas" userId="13142dca-a5ef-41c4-97fb-2a21b1d61c2b" providerId="ADAL" clId="{050C189A-5278-4AB7-AD99-E694D465D051}" dt="2019-11-26T05:47:40.107" v="928" actId="478"/>
          <ac:cxnSpMkLst>
            <pc:docMk/>
            <pc:sldMk cId="1199649961" sldId="622"/>
            <ac:cxnSpMk id="361" creationId="{4161D9CD-0589-48C8-972A-BC294ED115DD}"/>
          </ac:cxnSpMkLst>
        </pc:cxnChg>
        <pc:cxnChg chg="del mod">
          <ac:chgData name="Rajorshi Biswas" userId="13142dca-a5ef-41c4-97fb-2a21b1d61c2b" providerId="ADAL" clId="{050C189A-5278-4AB7-AD99-E694D465D051}" dt="2019-11-26T05:47:40.107" v="928" actId="478"/>
          <ac:cxnSpMkLst>
            <pc:docMk/>
            <pc:sldMk cId="1199649961" sldId="622"/>
            <ac:cxnSpMk id="395" creationId="{2720A5D7-8D24-4D47-9445-49868B9AA2E8}"/>
          </ac:cxnSpMkLst>
        </pc:cxnChg>
        <pc:cxnChg chg="del mod">
          <ac:chgData name="Rajorshi Biswas" userId="13142dca-a5ef-41c4-97fb-2a21b1d61c2b" providerId="ADAL" clId="{050C189A-5278-4AB7-AD99-E694D465D051}" dt="2019-11-26T05:47:40.107" v="928" actId="478"/>
          <ac:cxnSpMkLst>
            <pc:docMk/>
            <pc:sldMk cId="1199649961" sldId="622"/>
            <ac:cxnSpMk id="397" creationId="{FDC4E9A2-E9F6-4749-BF55-8C866033B955}"/>
          </ac:cxnSpMkLst>
        </pc:cxnChg>
        <pc:cxnChg chg="del mod">
          <ac:chgData name="Rajorshi Biswas" userId="13142dca-a5ef-41c4-97fb-2a21b1d61c2b" providerId="ADAL" clId="{050C189A-5278-4AB7-AD99-E694D465D051}" dt="2019-11-26T05:47:40.107" v="928" actId="478"/>
          <ac:cxnSpMkLst>
            <pc:docMk/>
            <pc:sldMk cId="1199649961" sldId="622"/>
            <ac:cxnSpMk id="402" creationId="{0352C404-0A60-4766-93A2-D802740F1CA6}"/>
          </ac:cxnSpMkLst>
        </pc:cxnChg>
        <pc:cxnChg chg="del mod">
          <ac:chgData name="Rajorshi Biswas" userId="13142dca-a5ef-41c4-97fb-2a21b1d61c2b" providerId="ADAL" clId="{050C189A-5278-4AB7-AD99-E694D465D051}" dt="2019-11-26T05:47:40.107" v="928" actId="478"/>
          <ac:cxnSpMkLst>
            <pc:docMk/>
            <pc:sldMk cId="1199649961" sldId="622"/>
            <ac:cxnSpMk id="411" creationId="{F813C120-25CB-45B4-ACCD-CB5BF2F6DA6C}"/>
          </ac:cxnSpMkLst>
        </pc:cxnChg>
        <pc:cxnChg chg="del mod">
          <ac:chgData name="Rajorshi Biswas" userId="13142dca-a5ef-41c4-97fb-2a21b1d61c2b" providerId="ADAL" clId="{050C189A-5278-4AB7-AD99-E694D465D051}" dt="2019-11-26T05:47:40.107" v="928" actId="478"/>
          <ac:cxnSpMkLst>
            <pc:docMk/>
            <pc:sldMk cId="1199649961" sldId="622"/>
            <ac:cxnSpMk id="428" creationId="{8525A909-E545-4C08-8FCE-144E3652A4C5}"/>
          </ac:cxnSpMkLst>
        </pc:cxnChg>
        <pc:cxnChg chg="del mod">
          <ac:chgData name="Rajorshi Biswas" userId="13142dca-a5ef-41c4-97fb-2a21b1d61c2b" providerId="ADAL" clId="{050C189A-5278-4AB7-AD99-E694D465D051}" dt="2019-11-26T05:47:40.107" v="928" actId="478"/>
          <ac:cxnSpMkLst>
            <pc:docMk/>
            <pc:sldMk cId="1199649961" sldId="622"/>
            <ac:cxnSpMk id="429" creationId="{77AAB2BD-2E5B-495A-BEBB-424536E48EC7}"/>
          </ac:cxnSpMkLst>
        </pc:cxnChg>
        <pc:cxnChg chg="del mod">
          <ac:chgData name="Rajorshi Biswas" userId="13142dca-a5ef-41c4-97fb-2a21b1d61c2b" providerId="ADAL" clId="{050C189A-5278-4AB7-AD99-E694D465D051}" dt="2019-11-26T05:47:40.107" v="928" actId="478"/>
          <ac:cxnSpMkLst>
            <pc:docMk/>
            <pc:sldMk cId="1199649961" sldId="622"/>
            <ac:cxnSpMk id="431" creationId="{4793D765-C1AB-43E2-ACBF-1E4A173CAA71}"/>
          </ac:cxnSpMkLst>
        </pc:cxnChg>
        <pc:cxnChg chg="del mod">
          <ac:chgData name="Rajorshi Biswas" userId="13142dca-a5ef-41c4-97fb-2a21b1d61c2b" providerId="ADAL" clId="{050C189A-5278-4AB7-AD99-E694D465D051}" dt="2019-11-26T05:47:40.107" v="928" actId="478"/>
          <ac:cxnSpMkLst>
            <pc:docMk/>
            <pc:sldMk cId="1199649961" sldId="622"/>
            <ac:cxnSpMk id="434" creationId="{B993F06A-C5EE-4D76-92AE-3A2238D6ECDE}"/>
          </ac:cxnSpMkLst>
        </pc:cxnChg>
        <pc:cxnChg chg="del mod">
          <ac:chgData name="Rajorshi Biswas" userId="13142dca-a5ef-41c4-97fb-2a21b1d61c2b" providerId="ADAL" clId="{050C189A-5278-4AB7-AD99-E694D465D051}" dt="2019-11-26T05:47:40.107" v="928" actId="478"/>
          <ac:cxnSpMkLst>
            <pc:docMk/>
            <pc:sldMk cId="1199649961" sldId="622"/>
            <ac:cxnSpMk id="436" creationId="{7D704DF7-77A7-4E6C-847A-5B31F28FD85B}"/>
          </ac:cxnSpMkLst>
        </pc:cxnChg>
        <pc:cxnChg chg="del mod">
          <ac:chgData name="Rajorshi Biswas" userId="13142dca-a5ef-41c4-97fb-2a21b1d61c2b" providerId="ADAL" clId="{050C189A-5278-4AB7-AD99-E694D465D051}" dt="2019-11-26T05:47:40.107" v="928" actId="478"/>
          <ac:cxnSpMkLst>
            <pc:docMk/>
            <pc:sldMk cId="1199649961" sldId="622"/>
            <ac:cxnSpMk id="437" creationId="{BC038249-74D8-423E-BA3B-D52A8A11538D}"/>
          </ac:cxnSpMkLst>
        </pc:cxnChg>
        <pc:cxnChg chg="del mod">
          <ac:chgData name="Rajorshi Biswas" userId="13142dca-a5ef-41c4-97fb-2a21b1d61c2b" providerId="ADAL" clId="{050C189A-5278-4AB7-AD99-E694D465D051}" dt="2019-11-26T05:47:40.107" v="928" actId="478"/>
          <ac:cxnSpMkLst>
            <pc:docMk/>
            <pc:sldMk cId="1199649961" sldId="622"/>
            <ac:cxnSpMk id="438" creationId="{852BE153-D196-4536-A350-98A1666EADA9}"/>
          </ac:cxnSpMkLst>
        </pc:cxnChg>
        <pc:cxnChg chg="del mod">
          <ac:chgData name="Rajorshi Biswas" userId="13142dca-a5ef-41c4-97fb-2a21b1d61c2b" providerId="ADAL" clId="{050C189A-5278-4AB7-AD99-E694D465D051}" dt="2019-11-26T05:47:40.107" v="928" actId="478"/>
          <ac:cxnSpMkLst>
            <pc:docMk/>
            <pc:sldMk cId="1199649961" sldId="622"/>
            <ac:cxnSpMk id="448" creationId="{9FB6118C-31A6-4740-9433-18D54BAD754D}"/>
          </ac:cxnSpMkLst>
        </pc:cxnChg>
        <pc:cxnChg chg="del mod">
          <ac:chgData name="Rajorshi Biswas" userId="13142dca-a5ef-41c4-97fb-2a21b1d61c2b" providerId="ADAL" clId="{050C189A-5278-4AB7-AD99-E694D465D051}" dt="2019-11-26T05:47:40.107" v="928" actId="478"/>
          <ac:cxnSpMkLst>
            <pc:docMk/>
            <pc:sldMk cId="1199649961" sldId="622"/>
            <ac:cxnSpMk id="467" creationId="{424189A7-3FC7-4999-B58E-E4EED0F0F0B3}"/>
          </ac:cxnSpMkLst>
        </pc:cxnChg>
        <pc:cxnChg chg="del mod">
          <ac:chgData name="Rajorshi Biswas" userId="13142dca-a5ef-41c4-97fb-2a21b1d61c2b" providerId="ADAL" clId="{050C189A-5278-4AB7-AD99-E694D465D051}" dt="2019-11-26T05:47:40.107" v="928" actId="478"/>
          <ac:cxnSpMkLst>
            <pc:docMk/>
            <pc:sldMk cId="1199649961" sldId="622"/>
            <ac:cxnSpMk id="481" creationId="{650CBB55-314F-4871-91A1-43F1AC300BA9}"/>
          </ac:cxnSpMkLst>
        </pc:cxnChg>
        <pc:cxnChg chg="del mod">
          <ac:chgData name="Rajorshi Biswas" userId="13142dca-a5ef-41c4-97fb-2a21b1d61c2b" providerId="ADAL" clId="{050C189A-5278-4AB7-AD99-E694D465D051}" dt="2019-11-26T05:47:40.107" v="928" actId="478"/>
          <ac:cxnSpMkLst>
            <pc:docMk/>
            <pc:sldMk cId="1199649961" sldId="622"/>
            <ac:cxnSpMk id="482" creationId="{E393DB7B-62BC-4C0B-B2B5-ED7962BB5827}"/>
          </ac:cxnSpMkLst>
        </pc:cxnChg>
        <pc:cxnChg chg="del mod">
          <ac:chgData name="Rajorshi Biswas" userId="13142dca-a5ef-41c4-97fb-2a21b1d61c2b" providerId="ADAL" clId="{050C189A-5278-4AB7-AD99-E694D465D051}" dt="2019-11-26T05:47:40.107" v="928" actId="478"/>
          <ac:cxnSpMkLst>
            <pc:docMk/>
            <pc:sldMk cId="1199649961" sldId="622"/>
            <ac:cxnSpMk id="484" creationId="{5A526714-3468-4E23-BA30-A8ECC0E645C9}"/>
          </ac:cxnSpMkLst>
        </pc:cxnChg>
        <pc:cxnChg chg="del mod">
          <ac:chgData name="Rajorshi Biswas" userId="13142dca-a5ef-41c4-97fb-2a21b1d61c2b" providerId="ADAL" clId="{050C189A-5278-4AB7-AD99-E694D465D051}" dt="2019-11-26T05:47:40.107" v="928" actId="478"/>
          <ac:cxnSpMkLst>
            <pc:docMk/>
            <pc:sldMk cId="1199649961" sldId="622"/>
            <ac:cxnSpMk id="487" creationId="{DB667B08-94C8-40E8-8685-679F7940E905}"/>
          </ac:cxnSpMkLst>
        </pc:cxnChg>
        <pc:cxnChg chg="del mod">
          <ac:chgData name="Rajorshi Biswas" userId="13142dca-a5ef-41c4-97fb-2a21b1d61c2b" providerId="ADAL" clId="{050C189A-5278-4AB7-AD99-E694D465D051}" dt="2019-11-26T05:47:40.107" v="928" actId="478"/>
          <ac:cxnSpMkLst>
            <pc:docMk/>
            <pc:sldMk cId="1199649961" sldId="622"/>
            <ac:cxnSpMk id="489" creationId="{AD43317A-42C6-4A82-BD03-4F48624A2237}"/>
          </ac:cxnSpMkLst>
        </pc:cxnChg>
        <pc:cxnChg chg="del mod">
          <ac:chgData name="Rajorshi Biswas" userId="13142dca-a5ef-41c4-97fb-2a21b1d61c2b" providerId="ADAL" clId="{050C189A-5278-4AB7-AD99-E694D465D051}" dt="2019-11-26T05:47:40.107" v="928" actId="478"/>
          <ac:cxnSpMkLst>
            <pc:docMk/>
            <pc:sldMk cId="1199649961" sldId="622"/>
            <ac:cxnSpMk id="490" creationId="{399484B3-F66D-4588-A565-880AFD98119A}"/>
          </ac:cxnSpMkLst>
        </pc:cxnChg>
        <pc:cxnChg chg="del mod">
          <ac:chgData name="Rajorshi Biswas" userId="13142dca-a5ef-41c4-97fb-2a21b1d61c2b" providerId="ADAL" clId="{050C189A-5278-4AB7-AD99-E694D465D051}" dt="2019-11-26T05:47:40.107" v="928" actId="478"/>
          <ac:cxnSpMkLst>
            <pc:docMk/>
            <pc:sldMk cId="1199649961" sldId="622"/>
            <ac:cxnSpMk id="491" creationId="{DBC38FB6-2A7A-4302-95C5-29D9C784FECF}"/>
          </ac:cxnSpMkLst>
        </pc:cxnChg>
        <pc:cxnChg chg="del mod">
          <ac:chgData name="Rajorshi Biswas" userId="13142dca-a5ef-41c4-97fb-2a21b1d61c2b" providerId="ADAL" clId="{050C189A-5278-4AB7-AD99-E694D465D051}" dt="2019-11-26T05:47:40.107" v="928" actId="478"/>
          <ac:cxnSpMkLst>
            <pc:docMk/>
            <pc:sldMk cId="1199649961" sldId="622"/>
            <ac:cxnSpMk id="494" creationId="{B5B9C669-DEFF-47C0-B768-1EF183402473}"/>
          </ac:cxnSpMkLst>
        </pc:cxnChg>
        <pc:cxnChg chg="del mod">
          <ac:chgData name="Rajorshi Biswas" userId="13142dca-a5ef-41c4-97fb-2a21b1d61c2b" providerId="ADAL" clId="{050C189A-5278-4AB7-AD99-E694D465D051}" dt="2019-11-26T05:47:40.107" v="928" actId="478"/>
          <ac:cxnSpMkLst>
            <pc:docMk/>
            <pc:sldMk cId="1199649961" sldId="622"/>
            <ac:cxnSpMk id="497" creationId="{D8475FCE-783B-4A44-9880-17AD853E5FDB}"/>
          </ac:cxnSpMkLst>
        </pc:cxnChg>
        <pc:cxnChg chg="del mod">
          <ac:chgData name="Rajorshi Biswas" userId="13142dca-a5ef-41c4-97fb-2a21b1d61c2b" providerId="ADAL" clId="{050C189A-5278-4AB7-AD99-E694D465D051}" dt="2019-11-26T05:47:40.107" v="928" actId="478"/>
          <ac:cxnSpMkLst>
            <pc:docMk/>
            <pc:sldMk cId="1199649961" sldId="622"/>
            <ac:cxnSpMk id="507" creationId="{22C4AA84-1FAD-474D-90AD-324AA89F80AA}"/>
          </ac:cxnSpMkLst>
        </pc:cxnChg>
      </pc:sldChg>
      <pc:sldChg chg="addSp delSp modSp">
        <pc:chgData name="Rajorshi Biswas" userId="13142dca-a5ef-41c4-97fb-2a21b1d61c2b" providerId="ADAL" clId="{050C189A-5278-4AB7-AD99-E694D465D051}" dt="2019-11-26T06:48:47.830" v="2282" actId="20577"/>
        <pc:sldMkLst>
          <pc:docMk/>
          <pc:sldMk cId="2117589687" sldId="624"/>
        </pc:sldMkLst>
        <pc:spChg chg="del">
          <ac:chgData name="Rajorshi Biswas" userId="13142dca-a5ef-41c4-97fb-2a21b1d61c2b" providerId="ADAL" clId="{050C189A-5278-4AB7-AD99-E694D465D051}" dt="2019-11-26T06:15:41.906" v="1446" actId="478"/>
          <ac:spMkLst>
            <pc:docMk/>
            <pc:sldMk cId="2117589687" sldId="624"/>
            <ac:spMk id="2" creationId="{56E46D88-B859-421E-8BF2-55BE2E4A28C0}"/>
          </ac:spMkLst>
        </pc:spChg>
        <pc:spChg chg="mod">
          <ac:chgData name="Rajorshi Biswas" userId="13142dca-a5ef-41c4-97fb-2a21b1d61c2b" providerId="ADAL" clId="{050C189A-5278-4AB7-AD99-E694D465D051}" dt="2019-11-26T06:48:47.830" v="2282" actId="20577"/>
          <ac:spMkLst>
            <pc:docMk/>
            <pc:sldMk cId="2117589687" sldId="624"/>
            <ac:spMk id="123" creationId="{5F3D8D52-6410-4EAD-99C5-F4E89C8168B8}"/>
          </ac:spMkLst>
        </pc:spChg>
        <pc:spChg chg="mod">
          <ac:chgData name="Rajorshi Biswas" userId="13142dca-a5ef-41c4-97fb-2a21b1d61c2b" providerId="ADAL" clId="{050C189A-5278-4AB7-AD99-E694D465D051}" dt="2019-11-26T06:15:17.641" v="1442" actId="20577"/>
          <ac:spMkLst>
            <pc:docMk/>
            <pc:sldMk cId="2117589687" sldId="624"/>
            <ac:spMk id="14338" creationId="{00000000-0000-0000-0000-000000000000}"/>
          </ac:spMkLst>
        </pc:spChg>
        <pc:grpChg chg="del">
          <ac:chgData name="Rajorshi Biswas" userId="13142dca-a5ef-41c4-97fb-2a21b1d61c2b" providerId="ADAL" clId="{050C189A-5278-4AB7-AD99-E694D465D051}" dt="2019-11-26T06:15:37.514" v="1444" actId="478"/>
          <ac:grpSpMkLst>
            <pc:docMk/>
            <pc:sldMk cId="2117589687" sldId="624"/>
            <ac:grpSpMk id="3" creationId="{6258057A-160A-417A-9D93-3F7442C74F32}"/>
          </ac:grpSpMkLst>
        </pc:grpChg>
        <pc:grpChg chg="add mod">
          <ac:chgData name="Rajorshi Biswas" userId="13142dca-a5ef-41c4-97fb-2a21b1d61c2b" providerId="ADAL" clId="{050C189A-5278-4AB7-AD99-E694D465D051}" dt="2019-11-26T06:15:54.527" v="1456" actId="1038"/>
          <ac:grpSpMkLst>
            <pc:docMk/>
            <pc:sldMk cId="2117589687" sldId="624"/>
            <ac:grpSpMk id="28" creationId="{5EA48E2C-60F8-4C2B-A75A-2590E66A68EF}"/>
          </ac:grpSpMkLst>
        </pc:grpChg>
        <pc:picChg chg="add mod">
          <ac:chgData name="Rajorshi Biswas" userId="13142dca-a5ef-41c4-97fb-2a21b1d61c2b" providerId="ADAL" clId="{050C189A-5278-4AB7-AD99-E694D465D051}" dt="2019-11-26T06:15:54.527" v="1456" actId="1038"/>
          <ac:picMkLst>
            <pc:docMk/>
            <pc:sldMk cId="2117589687" sldId="624"/>
            <ac:picMk id="27" creationId="{3B254635-4F0B-43AD-A30C-EB76CF2E743A}"/>
          </ac:picMkLst>
        </pc:picChg>
        <pc:cxnChg chg="mod">
          <ac:chgData name="Rajorshi Biswas" userId="13142dca-a5ef-41c4-97fb-2a21b1d61c2b" providerId="ADAL" clId="{050C189A-5278-4AB7-AD99-E694D465D051}" dt="2019-11-26T06:15:37.514" v="1444" actId="478"/>
          <ac:cxnSpMkLst>
            <pc:docMk/>
            <pc:sldMk cId="2117589687" sldId="624"/>
            <ac:cxnSpMk id="32" creationId="{81BC3165-8F33-44C8-9B00-B681E9A4863B}"/>
          </ac:cxnSpMkLst>
        </pc:cxnChg>
        <pc:cxnChg chg="mod">
          <ac:chgData name="Rajorshi Biswas" userId="13142dca-a5ef-41c4-97fb-2a21b1d61c2b" providerId="ADAL" clId="{050C189A-5278-4AB7-AD99-E694D465D051}" dt="2019-11-26T06:15:37.514" v="1444" actId="478"/>
          <ac:cxnSpMkLst>
            <pc:docMk/>
            <pc:sldMk cId="2117589687" sldId="624"/>
            <ac:cxnSpMk id="33" creationId="{B7DF327A-ACF3-4AFB-85E5-01D9EBBFD13D}"/>
          </ac:cxnSpMkLst>
        </pc:cxnChg>
        <pc:cxnChg chg="mod">
          <ac:chgData name="Rajorshi Biswas" userId="13142dca-a5ef-41c4-97fb-2a21b1d61c2b" providerId="ADAL" clId="{050C189A-5278-4AB7-AD99-E694D465D051}" dt="2019-11-26T06:15:37.514" v="1444" actId="478"/>
          <ac:cxnSpMkLst>
            <pc:docMk/>
            <pc:sldMk cId="2117589687" sldId="624"/>
            <ac:cxnSpMk id="35" creationId="{D97B747A-0D22-45C0-AF17-8F88FAC75272}"/>
          </ac:cxnSpMkLst>
        </pc:cxnChg>
        <pc:cxnChg chg="mod">
          <ac:chgData name="Rajorshi Biswas" userId="13142dca-a5ef-41c4-97fb-2a21b1d61c2b" providerId="ADAL" clId="{050C189A-5278-4AB7-AD99-E694D465D051}" dt="2019-11-26T06:15:37.514" v="1444" actId="478"/>
          <ac:cxnSpMkLst>
            <pc:docMk/>
            <pc:sldMk cId="2117589687" sldId="624"/>
            <ac:cxnSpMk id="38" creationId="{756DB748-754B-4C4B-825D-1695468FEDC1}"/>
          </ac:cxnSpMkLst>
        </pc:cxnChg>
        <pc:cxnChg chg="mod">
          <ac:chgData name="Rajorshi Biswas" userId="13142dca-a5ef-41c4-97fb-2a21b1d61c2b" providerId="ADAL" clId="{050C189A-5278-4AB7-AD99-E694D465D051}" dt="2019-11-26T06:15:37.514" v="1444" actId="478"/>
          <ac:cxnSpMkLst>
            <pc:docMk/>
            <pc:sldMk cId="2117589687" sldId="624"/>
            <ac:cxnSpMk id="40" creationId="{70422B45-8A43-4520-AAA1-CC0BEDB7D762}"/>
          </ac:cxnSpMkLst>
        </pc:cxnChg>
        <pc:cxnChg chg="mod">
          <ac:chgData name="Rajorshi Biswas" userId="13142dca-a5ef-41c4-97fb-2a21b1d61c2b" providerId="ADAL" clId="{050C189A-5278-4AB7-AD99-E694D465D051}" dt="2019-11-26T06:15:37.514" v="1444" actId="478"/>
          <ac:cxnSpMkLst>
            <pc:docMk/>
            <pc:sldMk cId="2117589687" sldId="624"/>
            <ac:cxnSpMk id="41" creationId="{C672387E-8519-4AF6-BD97-41E57DE9A9A1}"/>
          </ac:cxnSpMkLst>
        </pc:cxnChg>
        <pc:cxnChg chg="mod">
          <ac:chgData name="Rajorshi Biswas" userId="13142dca-a5ef-41c4-97fb-2a21b1d61c2b" providerId="ADAL" clId="{050C189A-5278-4AB7-AD99-E694D465D051}" dt="2019-11-26T06:15:37.514" v="1444" actId="478"/>
          <ac:cxnSpMkLst>
            <pc:docMk/>
            <pc:sldMk cId="2117589687" sldId="624"/>
            <ac:cxnSpMk id="42" creationId="{2E2B4FC2-EC91-4F10-B9FE-409014A8F100}"/>
          </ac:cxnSpMkLst>
        </pc:cxnChg>
        <pc:cxnChg chg="mod">
          <ac:chgData name="Rajorshi Biswas" userId="13142dca-a5ef-41c4-97fb-2a21b1d61c2b" providerId="ADAL" clId="{050C189A-5278-4AB7-AD99-E694D465D051}" dt="2019-11-26T06:15:37.514" v="1444" actId="478"/>
          <ac:cxnSpMkLst>
            <pc:docMk/>
            <pc:sldMk cId="2117589687" sldId="624"/>
            <ac:cxnSpMk id="44" creationId="{F5D4C01E-6F00-4857-82A0-A96CF39F66A3}"/>
          </ac:cxnSpMkLst>
        </pc:cxnChg>
        <pc:cxnChg chg="mod">
          <ac:chgData name="Rajorshi Biswas" userId="13142dca-a5ef-41c4-97fb-2a21b1d61c2b" providerId="ADAL" clId="{050C189A-5278-4AB7-AD99-E694D465D051}" dt="2019-11-26T06:15:37.514" v="1444" actId="478"/>
          <ac:cxnSpMkLst>
            <pc:docMk/>
            <pc:sldMk cId="2117589687" sldId="624"/>
            <ac:cxnSpMk id="47" creationId="{367628BF-376E-45B2-B514-2F89EF001EC7}"/>
          </ac:cxnSpMkLst>
        </pc:cxnChg>
        <pc:cxnChg chg="mod">
          <ac:chgData name="Rajorshi Biswas" userId="13142dca-a5ef-41c4-97fb-2a21b1d61c2b" providerId="ADAL" clId="{050C189A-5278-4AB7-AD99-E694D465D051}" dt="2019-11-26T06:15:37.514" v="1444" actId="478"/>
          <ac:cxnSpMkLst>
            <pc:docMk/>
            <pc:sldMk cId="2117589687" sldId="624"/>
            <ac:cxnSpMk id="50" creationId="{ACA03272-A98A-43B0-A3B7-212C2CC0C623}"/>
          </ac:cxnSpMkLst>
        </pc:cxnChg>
      </pc:sldChg>
      <pc:sldChg chg="addSp delSp modSp">
        <pc:chgData name="Rajorshi Biswas" userId="13142dca-a5ef-41c4-97fb-2a21b1d61c2b" providerId="ADAL" clId="{050C189A-5278-4AB7-AD99-E694D465D051}" dt="2019-11-26T06:46:50.866" v="2242" actId="207"/>
        <pc:sldMkLst>
          <pc:docMk/>
          <pc:sldMk cId="690391992" sldId="627"/>
        </pc:sldMkLst>
        <pc:spChg chg="del">
          <ac:chgData name="Rajorshi Biswas" userId="13142dca-a5ef-41c4-97fb-2a21b1d61c2b" providerId="ADAL" clId="{050C189A-5278-4AB7-AD99-E694D465D051}" dt="2019-11-26T06:21:49.464" v="1785" actId="478"/>
          <ac:spMkLst>
            <pc:docMk/>
            <pc:sldMk cId="690391992" sldId="627"/>
            <ac:spMk id="4" creationId="{34F7922C-1682-4B60-BD77-F49A20546812}"/>
          </ac:spMkLst>
        </pc:spChg>
        <pc:spChg chg="del">
          <ac:chgData name="Rajorshi Biswas" userId="13142dca-a5ef-41c4-97fb-2a21b1d61c2b" providerId="ADAL" clId="{050C189A-5278-4AB7-AD99-E694D465D051}" dt="2019-11-26T06:21:49.464" v="1785" actId="478"/>
          <ac:spMkLst>
            <pc:docMk/>
            <pc:sldMk cId="690391992" sldId="627"/>
            <ac:spMk id="5" creationId="{786D07A3-C8EB-4949-8069-F234C16276E2}"/>
          </ac:spMkLst>
        </pc:spChg>
        <pc:spChg chg="del">
          <ac:chgData name="Rajorshi Biswas" userId="13142dca-a5ef-41c4-97fb-2a21b1d61c2b" providerId="ADAL" clId="{050C189A-5278-4AB7-AD99-E694D465D051}" dt="2019-11-26T06:21:49.464" v="1785" actId="478"/>
          <ac:spMkLst>
            <pc:docMk/>
            <pc:sldMk cId="690391992" sldId="627"/>
            <ac:spMk id="6" creationId="{F40C8952-3A4C-4BC6-B11A-7E289C6480FD}"/>
          </ac:spMkLst>
        </pc:spChg>
        <pc:spChg chg="del">
          <ac:chgData name="Rajorshi Biswas" userId="13142dca-a5ef-41c4-97fb-2a21b1d61c2b" providerId="ADAL" clId="{050C189A-5278-4AB7-AD99-E694D465D051}" dt="2019-11-26T06:21:49.464" v="1785" actId="478"/>
          <ac:spMkLst>
            <pc:docMk/>
            <pc:sldMk cId="690391992" sldId="627"/>
            <ac:spMk id="7" creationId="{983F30B0-2F34-475C-BFEB-A56B1D5AC68F}"/>
          </ac:spMkLst>
        </pc:spChg>
        <pc:spChg chg="del">
          <ac:chgData name="Rajorshi Biswas" userId="13142dca-a5ef-41c4-97fb-2a21b1d61c2b" providerId="ADAL" clId="{050C189A-5278-4AB7-AD99-E694D465D051}" dt="2019-11-26T06:21:49.464" v="1785" actId="478"/>
          <ac:spMkLst>
            <pc:docMk/>
            <pc:sldMk cId="690391992" sldId="627"/>
            <ac:spMk id="8" creationId="{4259E082-6E46-45F6-98B0-A2AB3B288E3B}"/>
          </ac:spMkLst>
        </pc:spChg>
        <pc:spChg chg="del">
          <ac:chgData name="Rajorshi Biswas" userId="13142dca-a5ef-41c4-97fb-2a21b1d61c2b" providerId="ADAL" clId="{050C189A-5278-4AB7-AD99-E694D465D051}" dt="2019-11-26T06:21:49.464" v="1785" actId="478"/>
          <ac:spMkLst>
            <pc:docMk/>
            <pc:sldMk cId="690391992" sldId="627"/>
            <ac:spMk id="9" creationId="{9E9C19A4-EAEF-4548-B413-30A949555882}"/>
          </ac:spMkLst>
        </pc:spChg>
        <pc:spChg chg="del">
          <ac:chgData name="Rajorshi Biswas" userId="13142dca-a5ef-41c4-97fb-2a21b1d61c2b" providerId="ADAL" clId="{050C189A-5278-4AB7-AD99-E694D465D051}" dt="2019-11-26T06:21:49.464" v="1785" actId="478"/>
          <ac:spMkLst>
            <pc:docMk/>
            <pc:sldMk cId="690391992" sldId="627"/>
            <ac:spMk id="10" creationId="{0582CC05-B6F8-4F81-B503-0B0532165C1A}"/>
          </ac:spMkLst>
        </pc:spChg>
        <pc:spChg chg="del">
          <ac:chgData name="Rajorshi Biswas" userId="13142dca-a5ef-41c4-97fb-2a21b1d61c2b" providerId="ADAL" clId="{050C189A-5278-4AB7-AD99-E694D465D051}" dt="2019-11-26T06:21:49.464" v="1785" actId="478"/>
          <ac:spMkLst>
            <pc:docMk/>
            <pc:sldMk cId="690391992" sldId="627"/>
            <ac:spMk id="11" creationId="{6E998C55-44B7-4FDE-A744-2FA61282587E}"/>
          </ac:spMkLst>
        </pc:spChg>
        <pc:spChg chg="del">
          <ac:chgData name="Rajorshi Biswas" userId="13142dca-a5ef-41c4-97fb-2a21b1d61c2b" providerId="ADAL" clId="{050C189A-5278-4AB7-AD99-E694D465D051}" dt="2019-11-26T06:21:49.464" v="1785" actId="478"/>
          <ac:spMkLst>
            <pc:docMk/>
            <pc:sldMk cId="690391992" sldId="627"/>
            <ac:spMk id="12" creationId="{B8149AB2-DA8F-485B-84A8-9245201008CC}"/>
          </ac:spMkLst>
        </pc:spChg>
        <pc:spChg chg="del">
          <ac:chgData name="Rajorshi Biswas" userId="13142dca-a5ef-41c4-97fb-2a21b1d61c2b" providerId="ADAL" clId="{050C189A-5278-4AB7-AD99-E694D465D051}" dt="2019-11-26T06:21:49.464" v="1785" actId="478"/>
          <ac:spMkLst>
            <pc:docMk/>
            <pc:sldMk cId="690391992" sldId="627"/>
            <ac:spMk id="13" creationId="{47E473B9-8FCF-4C96-BE57-85C54646BB12}"/>
          </ac:spMkLst>
        </pc:spChg>
        <pc:spChg chg="del">
          <ac:chgData name="Rajorshi Biswas" userId="13142dca-a5ef-41c4-97fb-2a21b1d61c2b" providerId="ADAL" clId="{050C189A-5278-4AB7-AD99-E694D465D051}" dt="2019-11-26T06:33:12.753" v="1804" actId="478"/>
          <ac:spMkLst>
            <pc:docMk/>
            <pc:sldMk cId="690391992" sldId="627"/>
            <ac:spMk id="14" creationId="{2DDCB5BB-5658-436B-A9F4-A71E93526618}"/>
          </ac:spMkLst>
        </pc:spChg>
        <pc:spChg chg="del">
          <ac:chgData name="Rajorshi Biswas" userId="13142dca-a5ef-41c4-97fb-2a21b1d61c2b" providerId="ADAL" clId="{050C189A-5278-4AB7-AD99-E694D465D051}" dt="2019-11-26T06:21:49.464" v="1785" actId="478"/>
          <ac:spMkLst>
            <pc:docMk/>
            <pc:sldMk cId="690391992" sldId="627"/>
            <ac:spMk id="15" creationId="{CB0C7008-7126-4354-9191-2A9F5404DE2A}"/>
          </ac:spMkLst>
        </pc:spChg>
        <pc:spChg chg="del">
          <ac:chgData name="Rajorshi Biswas" userId="13142dca-a5ef-41c4-97fb-2a21b1d61c2b" providerId="ADAL" clId="{050C189A-5278-4AB7-AD99-E694D465D051}" dt="2019-11-26T06:21:49.464" v="1785" actId="478"/>
          <ac:spMkLst>
            <pc:docMk/>
            <pc:sldMk cId="690391992" sldId="627"/>
            <ac:spMk id="16" creationId="{143F0329-C638-41CD-AAF7-E573D1C3F3A8}"/>
          </ac:spMkLst>
        </pc:spChg>
        <pc:spChg chg="del">
          <ac:chgData name="Rajorshi Biswas" userId="13142dca-a5ef-41c4-97fb-2a21b1d61c2b" providerId="ADAL" clId="{050C189A-5278-4AB7-AD99-E694D465D051}" dt="2019-11-26T06:21:49.464" v="1785" actId="478"/>
          <ac:spMkLst>
            <pc:docMk/>
            <pc:sldMk cId="690391992" sldId="627"/>
            <ac:spMk id="17" creationId="{2FFDF64F-F7F2-4B68-8159-C504DF0D9E5B}"/>
          </ac:spMkLst>
        </pc:spChg>
        <pc:spChg chg="del">
          <ac:chgData name="Rajorshi Biswas" userId="13142dca-a5ef-41c4-97fb-2a21b1d61c2b" providerId="ADAL" clId="{050C189A-5278-4AB7-AD99-E694D465D051}" dt="2019-11-26T06:21:49.464" v="1785" actId="478"/>
          <ac:spMkLst>
            <pc:docMk/>
            <pc:sldMk cId="690391992" sldId="627"/>
            <ac:spMk id="18" creationId="{69B9EBF7-EF93-4C9F-9294-A4B8FD878E11}"/>
          </ac:spMkLst>
        </pc:spChg>
        <pc:spChg chg="del">
          <ac:chgData name="Rajorshi Biswas" userId="13142dca-a5ef-41c4-97fb-2a21b1d61c2b" providerId="ADAL" clId="{050C189A-5278-4AB7-AD99-E694D465D051}" dt="2019-11-26T06:21:49.464" v="1785" actId="478"/>
          <ac:spMkLst>
            <pc:docMk/>
            <pc:sldMk cId="690391992" sldId="627"/>
            <ac:spMk id="19" creationId="{9FBB2732-6B8B-49F2-889A-4F4CA89E4A43}"/>
          </ac:spMkLst>
        </pc:spChg>
        <pc:spChg chg="del">
          <ac:chgData name="Rajorshi Biswas" userId="13142dca-a5ef-41c4-97fb-2a21b1d61c2b" providerId="ADAL" clId="{050C189A-5278-4AB7-AD99-E694D465D051}" dt="2019-11-26T06:21:49.464" v="1785" actId="478"/>
          <ac:spMkLst>
            <pc:docMk/>
            <pc:sldMk cId="690391992" sldId="627"/>
            <ac:spMk id="20" creationId="{F9D0BD84-6D79-447E-812A-1363B5565C0C}"/>
          </ac:spMkLst>
        </pc:spChg>
        <pc:spChg chg="del">
          <ac:chgData name="Rajorshi Biswas" userId="13142dca-a5ef-41c4-97fb-2a21b1d61c2b" providerId="ADAL" clId="{050C189A-5278-4AB7-AD99-E694D465D051}" dt="2019-11-26T06:21:49.464" v="1785" actId="478"/>
          <ac:spMkLst>
            <pc:docMk/>
            <pc:sldMk cId="690391992" sldId="627"/>
            <ac:spMk id="21" creationId="{EFFAD19F-BE57-48C2-925D-C9D18D4D4852}"/>
          </ac:spMkLst>
        </pc:spChg>
        <pc:spChg chg="del">
          <ac:chgData name="Rajorshi Biswas" userId="13142dca-a5ef-41c4-97fb-2a21b1d61c2b" providerId="ADAL" clId="{050C189A-5278-4AB7-AD99-E694D465D051}" dt="2019-11-26T06:21:49.464" v="1785" actId="478"/>
          <ac:spMkLst>
            <pc:docMk/>
            <pc:sldMk cId="690391992" sldId="627"/>
            <ac:spMk id="22" creationId="{2CE909AD-1ECA-450C-9CBE-45042C89E86B}"/>
          </ac:spMkLst>
        </pc:spChg>
        <pc:spChg chg="del">
          <ac:chgData name="Rajorshi Biswas" userId="13142dca-a5ef-41c4-97fb-2a21b1d61c2b" providerId="ADAL" clId="{050C189A-5278-4AB7-AD99-E694D465D051}" dt="2019-11-26T06:21:49.464" v="1785" actId="478"/>
          <ac:spMkLst>
            <pc:docMk/>
            <pc:sldMk cId="690391992" sldId="627"/>
            <ac:spMk id="23" creationId="{98234154-1D96-410D-AB42-3C00D721B4C6}"/>
          </ac:spMkLst>
        </pc:spChg>
        <pc:spChg chg="del">
          <ac:chgData name="Rajorshi Biswas" userId="13142dca-a5ef-41c4-97fb-2a21b1d61c2b" providerId="ADAL" clId="{050C189A-5278-4AB7-AD99-E694D465D051}" dt="2019-11-26T06:21:49.464" v="1785" actId="478"/>
          <ac:spMkLst>
            <pc:docMk/>
            <pc:sldMk cId="690391992" sldId="627"/>
            <ac:spMk id="24" creationId="{6A6AFAC1-920E-41F6-8B0C-818CD865BD30}"/>
          </ac:spMkLst>
        </pc:spChg>
        <pc:spChg chg="del">
          <ac:chgData name="Rajorshi Biswas" userId="13142dca-a5ef-41c4-97fb-2a21b1d61c2b" providerId="ADAL" clId="{050C189A-5278-4AB7-AD99-E694D465D051}" dt="2019-11-26T06:21:49.464" v="1785" actId="478"/>
          <ac:spMkLst>
            <pc:docMk/>
            <pc:sldMk cId="690391992" sldId="627"/>
            <ac:spMk id="25" creationId="{9F532DCA-90A6-45F2-BBC2-CA887BC22A5A}"/>
          </ac:spMkLst>
        </pc:spChg>
        <pc:spChg chg="add mod">
          <ac:chgData name="Rajorshi Biswas" userId="13142dca-a5ef-41c4-97fb-2a21b1d61c2b" providerId="ADAL" clId="{050C189A-5278-4AB7-AD99-E694D465D051}" dt="2019-11-26T06:44:40.611" v="2129" actId="1076"/>
          <ac:spMkLst>
            <pc:docMk/>
            <pc:sldMk cId="690391992" sldId="627"/>
            <ac:spMk id="27" creationId="{6F1B28DE-B32E-4EA3-9546-FD0F7681ED42}"/>
          </ac:spMkLst>
        </pc:spChg>
        <pc:spChg chg="del">
          <ac:chgData name="Rajorshi Biswas" userId="13142dca-a5ef-41c4-97fb-2a21b1d61c2b" providerId="ADAL" clId="{050C189A-5278-4AB7-AD99-E694D465D051}" dt="2019-11-26T06:21:49.464" v="1785" actId="478"/>
          <ac:spMkLst>
            <pc:docMk/>
            <pc:sldMk cId="690391992" sldId="627"/>
            <ac:spMk id="28" creationId="{65A5DA97-F033-401A-8F24-156D88703370}"/>
          </ac:spMkLst>
        </pc:spChg>
        <pc:spChg chg="del">
          <ac:chgData name="Rajorshi Biswas" userId="13142dca-a5ef-41c4-97fb-2a21b1d61c2b" providerId="ADAL" clId="{050C189A-5278-4AB7-AD99-E694D465D051}" dt="2019-11-26T06:21:49.464" v="1785" actId="478"/>
          <ac:spMkLst>
            <pc:docMk/>
            <pc:sldMk cId="690391992" sldId="627"/>
            <ac:spMk id="29" creationId="{663568AC-E726-4764-A3F0-34A7E7E7DA92}"/>
          </ac:spMkLst>
        </pc:spChg>
        <pc:spChg chg="del">
          <ac:chgData name="Rajorshi Biswas" userId="13142dca-a5ef-41c4-97fb-2a21b1d61c2b" providerId="ADAL" clId="{050C189A-5278-4AB7-AD99-E694D465D051}" dt="2019-11-26T06:21:49.464" v="1785" actId="478"/>
          <ac:spMkLst>
            <pc:docMk/>
            <pc:sldMk cId="690391992" sldId="627"/>
            <ac:spMk id="30" creationId="{DD33DA7C-647A-4CC9-A357-B7A9D82293B2}"/>
          </ac:spMkLst>
        </pc:spChg>
        <pc:spChg chg="del">
          <ac:chgData name="Rajorshi Biswas" userId="13142dca-a5ef-41c4-97fb-2a21b1d61c2b" providerId="ADAL" clId="{050C189A-5278-4AB7-AD99-E694D465D051}" dt="2019-11-26T06:21:49.464" v="1785" actId="478"/>
          <ac:spMkLst>
            <pc:docMk/>
            <pc:sldMk cId="690391992" sldId="627"/>
            <ac:spMk id="31" creationId="{875EA98B-9425-4027-B80F-5A12BA217D52}"/>
          </ac:spMkLst>
        </pc:spChg>
        <pc:spChg chg="add mod">
          <ac:chgData name="Rajorshi Biswas" userId="13142dca-a5ef-41c4-97fb-2a21b1d61c2b" providerId="ADAL" clId="{050C189A-5278-4AB7-AD99-E694D465D051}" dt="2019-11-26T06:46:50.866" v="2242" actId="207"/>
          <ac:spMkLst>
            <pc:docMk/>
            <pc:sldMk cId="690391992" sldId="627"/>
            <ac:spMk id="32" creationId="{2C56D4AC-C74C-48B0-A87D-35FF5D673843}"/>
          </ac:spMkLst>
        </pc:spChg>
        <pc:spChg chg="add mod">
          <ac:chgData name="Rajorshi Biswas" userId="13142dca-a5ef-41c4-97fb-2a21b1d61c2b" providerId="ADAL" clId="{050C189A-5278-4AB7-AD99-E694D465D051}" dt="2019-11-26T06:44:52.745" v="2131" actId="1076"/>
          <ac:spMkLst>
            <pc:docMk/>
            <pc:sldMk cId="690391992" sldId="627"/>
            <ac:spMk id="73" creationId="{8A59B441-FED7-4304-9944-0C9B32AB24D4}"/>
          </ac:spMkLst>
        </pc:spChg>
        <pc:spChg chg="add mod">
          <ac:chgData name="Rajorshi Biswas" userId="13142dca-a5ef-41c4-97fb-2a21b1d61c2b" providerId="ADAL" clId="{050C189A-5278-4AB7-AD99-E694D465D051}" dt="2019-11-26T06:44:59.800" v="2133" actId="1076"/>
          <ac:spMkLst>
            <pc:docMk/>
            <pc:sldMk cId="690391992" sldId="627"/>
            <ac:spMk id="75" creationId="{D85169BF-399A-4292-9892-D30DCCFC83A8}"/>
          </ac:spMkLst>
        </pc:spChg>
        <pc:spChg chg="del">
          <ac:chgData name="Rajorshi Biswas" userId="13142dca-a5ef-41c4-97fb-2a21b1d61c2b" providerId="ADAL" clId="{050C189A-5278-4AB7-AD99-E694D465D051}" dt="2019-11-26T06:21:49.464" v="1785" actId="478"/>
          <ac:spMkLst>
            <pc:docMk/>
            <pc:sldMk cId="690391992" sldId="627"/>
            <ac:spMk id="96" creationId="{DE10BDD0-E5FC-49BB-81DE-B3806C0020C8}"/>
          </ac:spMkLst>
        </pc:spChg>
        <pc:spChg chg="del">
          <ac:chgData name="Rajorshi Biswas" userId="13142dca-a5ef-41c4-97fb-2a21b1d61c2b" providerId="ADAL" clId="{050C189A-5278-4AB7-AD99-E694D465D051}" dt="2019-11-26T06:21:49.464" v="1785" actId="478"/>
          <ac:spMkLst>
            <pc:docMk/>
            <pc:sldMk cId="690391992" sldId="627"/>
            <ac:spMk id="97" creationId="{D99CC4C1-BC48-41FC-B399-B7ADDC1D0DE2}"/>
          </ac:spMkLst>
        </pc:spChg>
        <pc:spChg chg="del">
          <ac:chgData name="Rajorshi Biswas" userId="13142dca-a5ef-41c4-97fb-2a21b1d61c2b" providerId="ADAL" clId="{050C189A-5278-4AB7-AD99-E694D465D051}" dt="2019-11-26T06:21:49.464" v="1785" actId="478"/>
          <ac:spMkLst>
            <pc:docMk/>
            <pc:sldMk cId="690391992" sldId="627"/>
            <ac:spMk id="98" creationId="{5E310BDE-219A-48DE-96C1-24A066AC62CA}"/>
          </ac:spMkLst>
        </pc:spChg>
        <pc:spChg chg="del">
          <ac:chgData name="Rajorshi Biswas" userId="13142dca-a5ef-41c4-97fb-2a21b1d61c2b" providerId="ADAL" clId="{050C189A-5278-4AB7-AD99-E694D465D051}" dt="2019-11-26T06:21:49.464" v="1785" actId="478"/>
          <ac:spMkLst>
            <pc:docMk/>
            <pc:sldMk cId="690391992" sldId="627"/>
            <ac:spMk id="99" creationId="{9A2F09EF-E09B-4ECC-A2FF-6C1DC575CF44}"/>
          </ac:spMkLst>
        </pc:spChg>
        <pc:spChg chg="del">
          <ac:chgData name="Rajorshi Biswas" userId="13142dca-a5ef-41c4-97fb-2a21b1d61c2b" providerId="ADAL" clId="{050C189A-5278-4AB7-AD99-E694D465D051}" dt="2019-11-26T06:21:49.464" v="1785" actId="478"/>
          <ac:spMkLst>
            <pc:docMk/>
            <pc:sldMk cId="690391992" sldId="627"/>
            <ac:spMk id="100" creationId="{B527BD07-E4DC-47C7-A3FD-10F45A3D11E6}"/>
          </ac:spMkLst>
        </pc:spChg>
        <pc:spChg chg="del">
          <ac:chgData name="Rajorshi Biswas" userId="13142dca-a5ef-41c4-97fb-2a21b1d61c2b" providerId="ADAL" clId="{050C189A-5278-4AB7-AD99-E694D465D051}" dt="2019-11-26T06:21:49.464" v="1785" actId="478"/>
          <ac:spMkLst>
            <pc:docMk/>
            <pc:sldMk cId="690391992" sldId="627"/>
            <ac:spMk id="101" creationId="{7D21DD13-5CDC-47E2-BAFA-9A9EF5A1D1E9}"/>
          </ac:spMkLst>
        </pc:spChg>
        <pc:spChg chg="mod">
          <ac:chgData name="Rajorshi Biswas" userId="13142dca-a5ef-41c4-97fb-2a21b1d61c2b" providerId="ADAL" clId="{050C189A-5278-4AB7-AD99-E694D465D051}" dt="2019-11-26T06:43:10.167" v="2117" actId="207"/>
          <ac:spMkLst>
            <pc:docMk/>
            <pc:sldMk cId="690391992" sldId="627"/>
            <ac:spMk id="123" creationId="{5F3D8D52-6410-4EAD-99C5-F4E89C8168B8}"/>
          </ac:spMkLst>
        </pc:spChg>
        <pc:spChg chg="del">
          <ac:chgData name="Rajorshi Biswas" userId="13142dca-a5ef-41c4-97fb-2a21b1d61c2b" providerId="ADAL" clId="{050C189A-5278-4AB7-AD99-E694D465D051}" dt="2019-11-26T06:21:49.464" v="1785" actId="478"/>
          <ac:spMkLst>
            <pc:docMk/>
            <pc:sldMk cId="690391992" sldId="627"/>
            <ac:spMk id="14336" creationId="{327AB85A-1889-4CA0-A756-2A3405992AC7}"/>
          </ac:spMkLst>
        </pc:spChg>
        <pc:spChg chg="del">
          <ac:chgData name="Rajorshi Biswas" userId="13142dca-a5ef-41c4-97fb-2a21b1d61c2b" providerId="ADAL" clId="{050C189A-5278-4AB7-AD99-E694D465D051}" dt="2019-11-26T06:21:49.464" v="1785" actId="478"/>
          <ac:spMkLst>
            <pc:docMk/>
            <pc:sldMk cId="690391992" sldId="627"/>
            <ac:spMk id="14337" creationId="{99967D4B-3F58-40E0-A024-9F40EE7A5694}"/>
          </ac:spMkLst>
        </pc:spChg>
        <pc:spChg chg="mod">
          <ac:chgData name="Rajorshi Biswas" userId="13142dca-a5ef-41c4-97fb-2a21b1d61c2b" providerId="ADAL" clId="{050C189A-5278-4AB7-AD99-E694D465D051}" dt="2019-11-26T06:23:15.809" v="1803" actId="20577"/>
          <ac:spMkLst>
            <pc:docMk/>
            <pc:sldMk cId="690391992" sldId="627"/>
            <ac:spMk id="14338" creationId="{00000000-0000-0000-0000-000000000000}"/>
          </ac:spMkLst>
        </pc:spChg>
        <pc:spChg chg="del">
          <ac:chgData name="Rajorshi Biswas" userId="13142dca-a5ef-41c4-97fb-2a21b1d61c2b" providerId="ADAL" clId="{050C189A-5278-4AB7-AD99-E694D465D051}" dt="2019-11-26T06:21:49.464" v="1785" actId="478"/>
          <ac:spMkLst>
            <pc:docMk/>
            <pc:sldMk cId="690391992" sldId="627"/>
            <ac:spMk id="14339" creationId="{5EE2A350-A5A6-4190-8678-9A7E370DD8C2}"/>
          </ac:spMkLst>
        </pc:spChg>
        <pc:spChg chg="del">
          <ac:chgData name="Rajorshi Biswas" userId="13142dca-a5ef-41c4-97fb-2a21b1d61c2b" providerId="ADAL" clId="{050C189A-5278-4AB7-AD99-E694D465D051}" dt="2019-11-26T06:21:49.464" v="1785" actId="478"/>
          <ac:spMkLst>
            <pc:docMk/>
            <pc:sldMk cId="690391992" sldId="627"/>
            <ac:spMk id="14340" creationId="{AB0216A8-9025-4D04-B498-8073FB95F945}"/>
          </ac:spMkLst>
        </pc:spChg>
        <pc:spChg chg="del">
          <ac:chgData name="Rajorshi Biswas" userId="13142dca-a5ef-41c4-97fb-2a21b1d61c2b" providerId="ADAL" clId="{050C189A-5278-4AB7-AD99-E694D465D051}" dt="2019-11-26T06:21:49.464" v="1785" actId="478"/>
          <ac:spMkLst>
            <pc:docMk/>
            <pc:sldMk cId="690391992" sldId="627"/>
            <ac:spMk id="14341" creationId="{8C97DAA8-DAA7-45A2-B4AE-635CBC46EF79}"/>
          </ac:spMkLst>
        </pc:spChg>
        <pc:spChg chg="del">
          <ac:chgData name="Rajorshi Biswas" userId="13142dca-a5ef-41c4-97fb-2a21b1d61c2b" providerId="ADAL" clId="{050C189A-5278-4AB7-AD99-E694D465D051}" dt="2019-11-26T06:21:49.464" v="1785" actId="478"/>
          <ac:spMkLst>
            <pc:docMk/>
            <pc:sldMk cId="690391992" sldId="627"/>
            <ac:spMk id="14342" creationId="{56F83B78-9E52-4394-8568-F6CD797F2102}"/>
          </ac:spMkLst>
        </pc:spChg>
        <pc:spChg chg="del">
          <ac:chgData name="Rajorshi Biswas" userId="13142dca-a5ef-41c4-97fb-2a21b1d61c2b" providerId="ADAL" clId="{050C189A-5278-4AB7-AD99-E694D465D051}" dt="2019-11-26T06:21:49.464" v="1785" actId="478"/>
          <ac:spMkLst>
            <pc:docMk/>
            <pc:sldMk cId="690391992" sldId="627"/>
            <ac:spMk id="14343" creationId="{E03994A5-5369-45E9-94FF-CD9DBCA9BA38}"/>
          </ac:spMkLst>
        </pc:spChg>
        <pc:spChg chg="del">
          <ac:chgData name="Rajorshi Biswas" userId="13142dca-a5ef-41c4-97fb-2a21b1d61c2b" providerId="ADAL" clId="{050C189A-5278-4AB7-AD99-E694D465D051}" dt="2019-11-26T06:21:49.464" v="1785" actId="478"/>
          <ac:spMkLst>
            <pc:docMk/>
            <pc:sldMk cId="690391992" sldId="627"/>
            <ac:spMk id="14344" creationId="{D52AC152-6B04-46D5-8583-BC5705E9F9EF}"/>
          </ac:spMkLst>
        </pc:spChg>
        <pc:spChg chg="del">
          <ac:chgData name="Rajorshi Biswas" userId="13142dca-a5ef-41c4-97fb-2a21b1d61c2b" providerId="ADAL" clId="{050C189A-5278-4AB7-AD99-E694D465D051}" dt="2019-11-26T06:21:49.464" v="1785" actId="478"/>
          <ac:spMkLst>
            <pc:docMk/>
            <pc:sldMk cId="690391992" sldId="627"/>
            <ac:spMk id="14345" creationId="{86B64381-B579-44B2-ADCE-544F09AA8290}"/>
          </ac:spMkLst>
        </pc:spChg>
        <pc:spChg chg="del">
          <ac:chgData name="Rajorshi Biswas" userId="13142dca-a5ef-41c4-97fb-2a21b1d61c2b" providerId="ADAL" clId="{050C189A-5278-4AB7-AD99-E694D465D051}" dt="2019-11-26T06:21:49.464" v="1785" actId="478"/>
          <ac:spMkLst>
            <pc:docMk/>
            <pc:sldMk cId="690391992" sldId="627"/>
            <ac:spMk id="14346" creationId="{D9298A9B-0A39-45CC-8039-415EEBB35A82}"/>
          </ac:spMkLst>
        </pc:spChg>
        <pc:spChg chg="del">
          <ac:chgData name="Rajorshi Biswas" userId="13142dca-a5ef-41c4-97fb-2a21b1d61c2b" providerId="ADAL" clId="{050C189A-5278-4AB7-AD99-E694D465D051}" dt="2019-11-26T06:21:49.464" v="1785" actId="478"/>
          <ac:spMkLst>
            <pc:docMk/>
            <pc:sldMk cId="690391992" sldId="627"/>
            <ac:spMk id="14347" creationId="{A1ADD7FF-A39D-4F64-BDD8-DCDF20BEBB64}"/>
          </ac:spMkLst>
        </pc:spChg>
        <pc:spChg chg="del">
          <ac:chgData name="Rajorshi Biswas" userId="13142dca-a5ef-41c4-97fb-2a21b1d61c2b" providerId="ADAL" clId="{050C189A-5278-4AB7-AD99-E694D465D051}" dt="2019-11-26T06:21:49.464" v="1785" actId="478"/>
          <ac:spMkLst>
            <pc:docMk/>
            <pc:sldMk cId="690391992" sldId="627"/>
            <ac:spMk id="14348" creationId="{B4629E2B-0E78-4A93-A85E-D432743FA142}"/>
          </ac:spMkLst>
        </pc:spChg>
        <pc:spChg chg="del">
          <ac:chgData name="Rajorshi Biswas" userId="13142dca-a5ef-41c4-97fb-2a21b1d61c2b" providerId="ADAL" clId="{050C189A-5278-4AB7-AD99-E694D465D051}" dt="2019-11-26T06:21:49.464" v="1785" actId="478"/>
          <ac:spMkLst>
            <pc:docMk/>
            <pc:sldMk cId="690391992" sldId="627"/>
            <ac:spMk id="14349" creationId="{0EA0DFEF-1E04-45D0-B67E-E649720B6FD9}"/>
          </ac:spMkLst>
        </pc:spChg>
        <pc:spChg chg="del">
          <ac:chgData name="Rajorshi Biswas" userId="13142dca-a5ef-41c4-97fb-2a21b1d61c2b" providerId="ADAL" clId="{050C189A-5278-4AB7-AD99-E694D465D051}" dt="2019-11-26T06:21:49.464" v="1785" actId="478"/>
          <ac:spMkLst>
            <pc:docMk/>
            <pc:sldMk cId="690391992" sldId="627"/>
            <ac:spMk id="14350" creationId="{1D48053B-01BA-483B-A806-1A63B8640F07}"/>
          </ac:spMkLst>
        </pc:spChg>
        <pc:spChg chg="del">
          <ac:chgData name="Rajorshi Biswas" userId="13142dca-a5ef-41c4-97fb-2a21b1d61c2b" providerId="ADAL" clId="{050C189A-5278-4AB7-AD99-E694D465D051}" dt="2019-11-26T06:21:49.464" v="1785" actId="478"/>
          <ac:spMkLst>
            <pc:docMk/>
            <pc:sldMk cId="690391992" sldId="627"/>
            <ac:spMk id="14351" creationId="{BB57DD06-349D-4C74-8EF3-BB5241980E54}"/>
          </ac:spMkLst>
        </pc:spChg>
        <pc:spChg chg="del">
          <ac:chgData name="Rajorshi Biswas" userId="13142dca-a5ef-41c4-97fb-2a21b1d61c2b" providerId="ADAL" clId="{050C189A-5278-4AB7-AD99-E694D465D051}" dt="2019-11-26T06:21:49.464" v="1785" actId="478"/>
          <ac:spMkLst>
            <pc:docMk/>
            <pc:sldMk cId="690391992" sldId="627"/>
            <ac:spMk id="14352" creationId="{B086478A-D8D2-43EF-88A9-FE349D8CA737}"/>
          </ac:spMkLst>
        </pc:spChg>
        <pc:spChg chg="del">
          <ac:chgData name="Rajorshi Biswas" userId="13142dca-a5ef-41c4-97fb-2a21b1d61c2b" providerId="ADAL" clId="{050C189A-5278-4AB7-AD99-E694D465D051}" dt="2019-11-26T06:21:49.464" v="1785" actId="478"/>
          <ac:spMkLst>
            <pc:docMk/>
            <pc:sldMk cId="690391992" sldId="627"/>
            <ac:spMk id="14353" creationId="{E2B992B8-02A4-4B4C-A6FF-CE5867D3F358}"/>
          </ac:spMkLst>
        </pc:spChg>
        <pc:spChg chg="del">
          <ac:chgData name="Rajorshi Biswas" userId="13142dca-a5ef-41c4-97fb-2a21b1d61c2b" providerId="ADAL" clId="{050C189A-5278-4AB7-AD99-E694D465D051}" dt="2019-11-26T06:21:49.464" v="1785" actId="478"/>
          <ac:spMkLst>
            <pc:docMk/>
            <pc:sldMk cId="690391992" sldId="627"/>
            <ac:spMk id="14354" creationId="{A03C03F2-C389-46F1-8D96-9901D5F09882}"/>
          </ac:spMkLst>
        </pc:spChg>
        <pc:spChg chg="del">
          <ac:chgData name="Rajorshi Biswas" userId="13142dca-a5ef-41c4-97fb-2a21b1d61c2b" providerId="ADAL" clId="{050C189A-5278-4AB7-AD99-E694D465D051}" dt="2019-11-26T06:21:49.464" v="1785" actId="478"/>
          <ac:spMkLst>
            <pc:docMk/>
            <pc:sldMk cId="690391992" sldId="627"/>
            <ac:spMk id="14355" creationId="{C579C0F0-A9B3-4515-8A8E-EE4396E49614}"/>
          </ac:spMkLst>
        </pc:spChg>
        <pc:spChg chg="del">
          <ac:chgData name="Rajorshi Biswas" userId="13142dca-a5ef-41c4-97fb-2a21b1d61c2b" providerId="ADAL" clId="{050C189A-5278-4AB7-AD99-E694D465D051}" dt="2019-11-26T06:21:49.464" v="1785" actId="478"/>
          <ac:spMkLst>
            <pc:docMk/>
            <pc:sldMk cId="690391992" sldId="627"/>
            <ac:spMk id="14356" creationId="{35556F7F-E5AA-4931-906B-68CFF745A72B}"/>
          </ac:spMkLst>
        </pc:spChg>
        <pc:spChg chg="del">
          <ac:chgData name="Rajorshi Biswas" userId="13142dca-a5ef-41c4-97fb-2a21b1d61c2b" providerId="ADAL" clId="{050C189A-5278-4AB7-AD99-E694D465D051}" dt="2019-11-26T06:21:49.464" v="1785" actId="478"/>
          <ac:spMkLst>
            <pc:docMk/>
            <pc:sldMk cId="690391992" sldId="627"/>
            <ac:spMk id="14357" creationId="{AC26010E-62C6-44E8-A522-0E265AB59A12}"/>
          </ac:spMkLst>
        </pc:spChg>
        <pc:spChg chg="del">
          <ac:chgData name="Rajorshi Biswas" userId="13142dca-a5ef-41c4-97fb-2a21b1d61c2b" providerId="ADAL" clId="{050C189A-5278-4AB7-AD99-E694D465D051}" dt="2019-11-26T06:21:49.464" v="1785" actId="478"/>
          <ac:spMkLst>
            <pc:docMk/>
            <pc:sldMk cId="690391992" sldId="627"/>
            <ac:spMk id="14358" creationId="{2E7D7ABF-B3F2-4794-82D0-0BE924B21572}"/>
          </ac:spMkLst>
        </pc:spChg>
        <pc:spChg chg="del">
          <ac:chgData name="Rajorshi Biswas" userId="13142dca-a5ef-41c4-97fb-2a21b1d61c2b" providerId="ADAL" clId="{050C189A-5278-4AB7-AD99-E694D465D051}" dt="2019-11-26T06:21:49.464" v="1785" actId="478"/>
          <ac:spMkLst>
            <pc:docMk/>
            <pc:sldMk cId="690391992" sldId="627"/>
            <ac:spMk id="14359" creationId="{9F793FDB-F051-4211-830A-0D2403E4CAD9}"/>
          </ac:spMkLst>
        </pc:spChg>
        <pc:spChg chg="del">
          <ac:chgData name="Rajorshi Biswas" userId="13142dca-a5ef-41c4-97fb-2a21b1d61c2b" providerId="ADAL" clId="{050C189A-5278-4AB7-AD99-E694D465D051}" dt="2019-11-26T06:21:49.464" v="1785" actId="478"/>
          <ac:spMkLst>
            <pc:docMk/>
            <pc:sldMk cId="690391992" sldId="627"/>
            <ac:spMk id="14360" creationId="{E5B6AEFB-8FF6-40B7-A316-FB34F485316D}"/>
          </ac:spMkLst>
        </pc:spChg>
        <pc:spChg chg="del">
          <ac:chgData name="Rajorshi Biswas" userId="13142dca-a5ef-41c4-97fb-2a21b1d61c2b" providerId="ADAL" clId="{050C189A-5278-4AB7-AD99-E694D465D051}" dt="2019-11-26T06:21:49.464" v="1785" actId="478"/>
          <ac:spMkLst>
            <pc:docMk/>
            <pc:sldMk cId="690391992" sldId="627"/>
            <ac:spMk id="14361" creationId="{17883524-4BB6-4505-BB75-17D5F91CC7C9}"/>
          </ac:spMkLst>
        </pc:spChg>
        <pc:spChg chg="del">
          <ac:chgData name="Rajorshi Biswas" userId="13142dca-a5ef-41c4-97fb-2a21b1d61c2b" providerId="ADAL" clId="{050C189A-5278-4AB7-AD99-E694D465D051}" dt="2019-11-26T06:21:49.464" v="1785" actId="478"/>
          <ac:spMkLst>
            <pc:docMk/>
            <pc:sldMk cId="690391992" sldId="627"/>
            <ac:spMk id="14362" creationId="{01264D8B-9752-4B42-AEDE-E6831FD00E53}"/>
          </ac:spMkLst>
        </pc:spChg>
        <pc:spChg chg="del">
          <ac:chgData name="Rajorshi Biswas" userId="13142dca-a5ef-41c4-97fb-2a21b1d61c2b" providerId="ADAL" clId="{050C189A-5278-4AB7-AD99-E694D465D051}" dt="2019-11-26T06:21:49.464" v="1785" actId="478"/>
          <ac:spMkLst>
            <pc:docMk/>
            <pc:sldMk cId="690391992" sldId="627"/>
            <ac:spMk id="14363" creationId="{26DFA4D7-F208-4727-9E62-BB95DA63EFC4}"/>
          </ac:spMkLst>
        </pc:spChg>
        <pc:spChg chg="del">
          <ac:chgData name="Rajorshi Biswas" userId="13142dca-a5ef-41c4-97fb-2a21b1d61c2b" providerId="ADAL" clId="{050C189A-5278-4AB7-AD99-E694D465D051}" dt="2019-11-26T06:21:49.464" v="1785" actId="478"/>
          <ac:spMkLst>
            <pc:docMk/>
            <pc:sldMk cId="690391992" sldId="627"/>
            <ac:spMk id="14364" creationId="{E8C8892A-0A94-4D3F-B9DF-7FD8D26E7AA9}"/>
          </ac:spMkLst>
        </pc:spChg>
        <pc:spChg chg="del">
          <ac:chgData name="Rajorshi Biswas" userId="13142dca-a5ef-41c4-97fb-2a21b1d61c2b" providerId="ADAL" clId="{050C189A-5278-4AB7-AD99-E694D465D051}" dt="2019-11-26T06:21:49.464" v="1785" actId="478"/>
          <ac:spMkLst>
            <pc:docMk/>
            <pc:sldMk cId="690391992" sldId="627"/>
            <ac:spMk id="14365" creationId="{5048B539-4CF5-40CE-A190-133C91F19EDF}"/>
          </ac:spMkLst>
        </pc:spChg>
        <pc:spChg chg="del">
          <ac:chgData name="Rajorshi Biswas" userId="13142dca-a5ef-41c4-97fb-2a21b1d61c2b" providerId="ADAL" clId="{050C189A-5278-4AB7-AD99-E694D465D051}" dt="2019-11-26T06:21:49.464" v="1785" actId="478"/>
          <ac:spMkLst>
            <pc:docMk/>
            <pc:sldMk cId="690391992" sldId="627"/>
            <ac:spMk id="14366" creationId="{9249F664-69C9-4388-875A-EB2E677DA946}"/>
          </ac:spMkLst>
        </pc:spChg>
        <pc:spChg chg="del">
          <ac:chgData name="Rajorshi Biswas" userId="13142dca-a5ef-41c4-97fb-2a21b1d61c2b" providerId="ADAL" clId="{050C189A-5278-4AB7-AD99-E694D465D051}" dt="2019-11-26T06:21:49.464" v="1785" actId="478"/>
          <ac:spMkLst>
            <pc:docMk/>
            <pc:sldMk cId="690391992" sldId="627"/>
            <ac:spMk id="14367" creationId="{2484B086-546A-44D9-89FA-F9E3B9ADADF0}"/>
          </ac:spMkLst>
        </pc:spChg>
        <pc:picChg chg="add mod">
          <ac:chgData name="Rajorshi Biswas" userId="13142dca-a5ef-41c4-97fb-2a21b1d61c2b" providerId="ADAL" clId="{050C189A-5278-4AB7-AD99-E694D465D051}" dt="2019-11-26T06:45:01.034" v="2134" actId="1076"/>
          <ac:picMkLst>
            <pc:docMk/>
            <pc:sldMk cId="690391992" sldId="627"/>
            <ac:picMk id="2" creationId="{D45DFC86-0F24-469E-8008-0804CEF0CA9A}"/>
          </ac:picMkLst>
        </pc:picChg>
        <pc:picChg chg="add del mod">
          <ac:chgData name="Rajorshi Biswas" userId="13142dca-a5ef-41c4-97fb-2a21b1d61c2b" providerId="ADAL" clId="{050C189A-5278-4AB7-AD99-E694D465D051}" dt="2019-11-26T06:38:31.698" v="1961"/>
          <ac:picMkLst>
            <pc:docMk/>
            <pc:sldMk cId="690391992" sldId="627"/>
            <ac:picMk id="71" creationId="{29B34013-3877-47DD-BF1A-C496C794C5D4}"/>
          </ac:picMkLst>
        </pc:picChg>
        <pc:cxnChg chg="del">
          <ac:chgData name="Rajorshi Biswas" userId="13142dca-a5ef-41c4-97fb-2a21b1d61c2b" providerId="ADAL" clId="{050C189A-5278-4AB7-AD99-E694D465D051}" dt="2019-11-26T06:21:49.464" v="1785" actId="478"/>
          <ac:cxnSpMkLst>
            <pc:docMk/>
            <pc:sldMk cId="690391992" sldId="627"/>
            <ac:cxnSpMk id="26" creationId="{DEBF5FE2-E2FC-479A-B61B-6A8A589A3426}"/>
          </ac:cxnSpMkLst>
        </pc:cxnChg>
        <pc:cxnChg chg="del">
          <ac:chgData name="Rajorshi Biswas" userId="13142dca-a5ef-41c4-97fb-2a21b1d61c2b" providerId="ADAL" clId="{050C189A-5278-4AB7-AD99-E694D465D051}" dt="2019-11-26T06:21:49.464" v="1785" actId="478"/>
          <ac:cxnSpMkLst>
            <pc:docMk/>
            <pc:sldMk cId="690391992" sldId="627"/>
            <ac:cxnSpMk id="74" creationId="{79A7BFDB-C264-4278-A384-121240E3CB29}"/>
          </ac:cxnSpMkLst>
        </pc:cxnChg>
      </pc:sldChg>
      <pc:sldChg chg="del">
        <pc:chgData name="Rajorshi Biswas" userId="13142dca-a5ef-41c4-97fb-2a21b1d61c2b" providerId="ADAL" clId="{050C189A-5278-4AB7-AD99-E694D465D051}" dt="2019-11-26T06:51:59.884" v="2284" actId="47"/>
        <pc:sldMkLst>
          <pc:docMk/>
          <pc:sldMk cId="1576163885" sldId="628"/>
        </pc:sldMkLst>
      </pc:sldChg>
      <pc:sldChg chg="delSp del">
        <pc:chgData name="Rajorshi Biswas" userId="13142dca-a5ef-41c4-97fb-2a21b1d61c2b" providerId="ADAL" clId="{050C189A-5278-4AB7-AD99-E694D465D051}" dt="2019-11-26T06:51:59.884" v="2284" actId="47"/>
        <pc:sldMkLst>
          <pc:docMk/>
          <pc:sldMk cId="2967979771" sldId="630"/>
        </pc:sldMkLst>
        <pc:picChg chg="del">
          <ac:chgData name="Rajorshi Biswas" userId="13142dca-a5ef-41c4-97fb-2a21b1d61c2b" providerId="ADAL" clId="{050C189A-5278-4AB7-AD99-E694D465D051}" dt="2019-11-26T06:51:48.841" v="2283" actId="478"/>
          <ac:picMkLst>
            <pc:docMk/>
            <pc:sldMk cId="2967979771" sldId="630"/>
            <ac:picMk id="4" creationId="{D87791B2-1FC9-439F-A0E7-0667E41CD144}"/>
          </ac:picMkLst>
        </pc:picChg>
      </pc:sldChg>
      <pc:sldChg chg="del">
        <pc:chgData name="Rajorshi Biswas" userId="13142dca-a5ef-41c4-97fb-2a21b1d61c2b" providerId="ADAL" clId="{050C189A-5278-4AB7-AD99-E694D465D051}" dt="2019-11-26T06:51:59.884" v="2284" actId="47"/>
        <pc:sldMkLst>
          <pc:docMk/>
          <pc:sldMk cId="95080442" sldId="631"/>
        </pc:sldMkLst>
      </pc:sldChg>
      <pc:sldChg chg="del">
        <pc:chgData name="Rajorshi Biswas" userId="13142dca-a5ef-41c4-97fb-2a21b1d61c2b" providerId="ADAL" clId="{050C189A-5278-4AB7-AD99-E694D465D051}" dt="2019-11-26T06:51:59.884" v="2284" actId="47"/>
        <pc:sldMkLst>
          <pc:docMk/>
          <pc:sldMk cId="959001069" sldId="637"/>
        </pc:sldMkLst>
      </pc:sldChg>
      <pc:sldChg chg="del">
        <pc:chgData name="Rajorshi Biswas" userId="13142dca-a5ef-41c4-97fb-2a21b1d61c2b" providerId="ADAL" clId="{050C189A-5278-4AB7-AD99-E694D465D051}" dt="2019-11-26T06:51:59.884" v="2284" actId="47"/>
        <pc:sldMkLst>
          <pc:docMk/>
          <pc:sldMk cId="1240090496" sldId="638"/>
        </pc:sldMkLst>
      </pc:sldChg>
      <pc:sldChg chg="del">
        <pc:chgData name="Rajorshi Biswas" userId="13142dca-a5ef-41c4-97fb-2a21b1d61c2b" providerId="ADAL" clId="{050C189A-5278-4AB7-AD99-E694D465D051}" dt="2019-11-26T06:51:59.884" v="2284" actId="47"/>
        <pc:sldMkLst>
          <pc:docMk/>
          <pc:sldMk cId="3179930898" sldId="644"/>
        </pc:sldMkLst>
      </pc:sldChg>
      <pc:sldChg chg="del">
        <pc:chgData name="Rajorshi Biswas" userId="13142dca-a5ef-41c4-97fb-2a21b1d61c2b" providerId="ADAL" clId="{050C189A-5278-4AB7-AD99-E694D465D051}" dt="2019-11-26T06:51:59.884" v="2284" actId="47"/>
        <pc:sldMkLst>
          <pc:docMk/>
          <pc:sldMk cId="3717342536" sldId="645"/>
        </pc:sldMkLst>
      </pc:sldChg>
      <pc:sldChg chg="addSp delSp modSp">
        <pc:chgData name="Rajorshi Biswas" userId="13142dca-a5ef-41c4-97fb-2a21b1d61c2b" providerId="ADAL" clId="{050C189A-5278-4AB7-AD99-E694D465D051}" dt="2019-11-26T08:11:39.579" v="3764" actId="20577"/>
        <pc:sldMkLst>
          <pc:docMk/>
          <pc:sldMk cId="2594287368" sldId="646"/>
        </pc:sldMkLst>
        <pc:spChg chg="mod">
          <ac:chgData name="Rajorshi Biswas" userId="13142dca-a5ef-41c4-97fb-2a21b1d61c2b" providerId="ADAL" clId="{050C189A-5278-4AB7-AD99-E694D465D051}" dt="2019-11-26T08:02:36.250" v="3581" actId="14100"/>
          <ac:spMkLst>
            <pc:docMk/>
            <pc:sldMk cId="2594287368" sldId="646"/>
            <ac:spMk id="4" creationId="{F7B8FC68-C417-4946-813A-7BD747BBB3EE}"/>
          </ac:spMkLst>
        </pc:spChg>
        <pc:spChg chg="mod">
          <ac:chgData name="Rajorshi Biswas" userId="13142dca-a5ef-41c4-97fb-2a21b1d61c2b" providerId="ADAL" clId="{050C189A-5278-4AB7-AD99-E694D465D051}" dt="2019-11-26T07:54:53.088" v="3336" actId="20577"/>
          <ac:spMkLst>
            <pc:docMk/>
            <pc:sldMk cId="2594287368" sldId="646"/>
            <ac:spMk id="5" creationId="{53BBEDB5-1E2F-4557-89E4-E1BFD3E8D64B}"/>
          </ac:spMkLst>
        </pc:spChg>
        <pc:spChg chg="add mod">
          <ac:chgData name="Rajorshi Biswas" userId="13142dca-a5ef-41c4-97fb-2a21b1d61c2b" providerId="ADAL" clId="{050C189A-5278-4AB7-AD99-E694D465D051}" dt="2019-11-26T07:57:43.305" v="3413" actId="1076"/>
          <ac:spMkLst>
            <pc:docMk/>
            <pc:sldMk cId="2594287368" sldId="646"/>
            <ac:spMk id="11" creationId="{7F75AD7E-99A7-457A-83F1-B4AEA8DD1E1A}"/>
          </ac:spMkLst>
        </pc:spChg>
        <pc:spChg chg="add mod">
          <ac:chgData name="Rajorshi Biswas" userId="13142dca-a5ef-41c4-97fb-2a21b1d61c2b" providerId="ADAL" clId="{050C189A-5278-4AB7-AD99-E694D465D051}" dt="2019-11-26T07:57:51.881" v="3420" actId="20577"/>
          <ac:spMkLst>
            <pc:docMk/>
            <pc:sldMk cId="2594287368" sldId="646"/>
            <ac:spMk id="12" creationId="{897CC225-9CCC-4AD2-8F87-6A8E86A646EB}"/>
          </ac:spMkLst>
        </pc:spChg>
        <pc:spChg chg="add mod">
          <ac:chgData name="Rajorshi Biswas" userId="13142dca-a5ef-41c4-97fb-2a21b1d61c2b" providerId="ADAL" clId="{050C189A-5278-4AB7-AD99-E694D465D051}" dt="2019-11-26T07:58:08.611" v="3435" actId="20577"/>
          <ac:spMkLst>
            <pc:docMk/>
            <pc:sldMk cId="2594287368" sldId="646"/>
            <ac:spMk id="13" creationId="{C458C8EA-6F53-4B5C-932C-AD43B65E9A51}"/>
          </ac:spMkLst>
        </pc:spChg>
        <pc:spChg chg="add mod">
          <ac:chgData name="Rajorshi Biswas" userId="13142dca-a5ef-41c4-97fb-2a21b1d61c2b" providerId="ADAL" clId="{050C189A-5278-4AB7-AD99-E694D465D051}" dt="2019-11-26T08:11:39.579" v="3764" actId="20577"/>
          <ac:spMkLst>
            <pc:docMk/>
            <pc:sldMk cId="2594287368" sldId="646"/>
            <ac:spMk id="14" creationId="{1F6B9F0A-7AC8-4C2A-9E1A-A3CE0AC8E362}"/>
          </ac:spMkLst>
        </pc:spChg>
        <pc:picChg chg="del">
          <ac:chgData name="Rajorshi Biswas" userId="13142dca-a5ef-41c4-97fb-2a21b1d61c2b" providerId="ADAL" clId="{050C189A-5278-4AB7-AD99-E694D465D051}" dt="2019-11-26T07:53:22.259" v="3295" actId="478"/>
          <ac:picMkLst>
            <pc:docMk/>
            <pc:sldMk cId="2594287368" sldId="646"/>
            <ac:picMk id="3" creationId="{5232725A-2B80-43EF-8531-54D199FC7480}"/>
          </ac:picMkLst>
        </pc:picChg>
        <pc:picChg chg="add mod">
          <ac:chgData name="Rajorshi Biswas" userId="13142dca-a5ef-41c4-97fb-2a21b1d61c2b" providerId="ADAL" clId="{050C189A-5278-4AB7-AD99-E694D465D051}" dt="2019-11-26T07:57:04.977" v="3381" actId="1037"/>
          <ac:picMkLst>
            <pc:docMk/>
            <pc:sldMk cId="2594287368" sldId="646"/>
            <ac:picMk id="6" creationId="{56846AAB-02A5-4439-A01E-4E0BE3FF7C1C}"/>
          </ac:picMkLst>
        </pc:picChg>
        <pc:picChg chg="add mod">
          <ac:chgData name="Rajorshi Biswas" userId="13142dca-a5ef-41c4-97fb-2a21b1d61c2b" providerId="ADAL" clId="{050C189A-5278-4AB7-AD99-E694D465D051}" dt="2019-11-26T07:57:16.728" v="3382" actId="1036"/>
          <ac:picMkLst>
            <pc:docMk/>
            <pc:sldMk cId="2594287368" sldId="646"/>
            <ac:picMk id="8" creationId="{C1E0AA8A-E53E-4865-90C7-B35B83A4394C}"/>
          </ac:picMkLst>
        </pc:picChg>
        <pc:picChg chg="add mod">
          <ac:chgData name="Rajorshi Biswas" userId="13142dca-a5ef-41c4-97fb-2a21b1d61c2b" providerId="ADAL" clId="{050C189A-5278-4AB7-AD99-E694D465D051}" dt="2019-11-26T07:56:46.687" v="3373" actId="1076"/>
          <ac:picMkLst>
            <pc:docMk/>
            <pc:sldMk cId="2594287368" sldId="646"/>
            <ac:picMk id="10" creationId="{D26295F4-8AE6-479C-94DD-72045E175EA6}"/>
          </ac:picMkLst>
        </pc:picChg>
      </pc:sldChg>
      <pc:sldChg chg="del">
        <pc:chgData name="Rajorshi Biswas" userId="13142dca-a5ef-41c4-97fb-2a21b1d61c2b" providerId="ADAL" clId="{050C189A-5278-4AB7-AD99-E694D465D051}" dt="2019-11-26T08:00:28.874" v="3477" actId="47"/>
        <pc:sldMkLst>
          <pc:docMk/>
          <pc:sldMk cId="1414115990" sldId="647"/>
        </pc:sldMkLst>
      </pc:sldChg>
      <pc:sldChg chg="addSp delSp modSp">
        <pc:chgData name="Rajorshi Biswas" userId="13142dca-a5ef-41c4-97fb-2a21b1d61c2b" providerId="ADAL" clId="{050C189A-5278-4AB7-AD99-E694D465D051}" dt="2019-11-26T07:58:48.171" v="3471" actId="20577"/>
        <pc:sldMkLst>
          <pc:docMk/>
          <pc:sldMk cId="2291155321" sldId="649"/>
        </pc:sldMkLst>
        <pc:spChg chg="del">
          <ac:chgData name="Rajorshi Biswas" userId="13142dca-a5ef-41c4-97fb-2a21b1d61c2b" providerId="ADAL" clId="{050C189A-5278-4AB7-AD99-E694D465D051}" dt="2019-11-26T07:25:18.300" v="2923" actId="478"/>
          <ac:spMkLst>
            <pc:docMk/>
            <pc:sldMk cId="2291155321" sldId="649"/>
            <ac:spMk id="2" creationId="{4E404EB2-7F1C-4FF0-A91C-30C394000A00}"/>
          </ac:spMkLst>
        </pc:spChg>
        <pc:spChg chg="del">
          <ac:chgData name="Rajorshi Biswas" userId="13142dca-a5ef-41c4-97fb-2a21b1d61c2b" providerId="ADAL" clId="{050C189A-5278-4AB7-AD99-E694D465D051}" dt="2019-11-26T07:25:18.300" v="2923" actId="478"/>
          <ac:spMkLst>
            <pc:docMk/>
            <pc:sldMk cId="2291155321" sldId="649"/>
            <ac:spMk id="3" creationId="{249C7F61-1A15-4A0B-9B3F-B20410CE049D}"/>
          </ac:spMkLst>
        </pc:spChg>
        <pc:spChg chg="del">
          <ac:chgData name="Rajorshi Biswas" userId="13142dca-a5ef-41c4-97fb-2a21b1d61c2b" providerId="ADAL" clId="{050C189A-5278-4AB7-AD99-E694D465D051}" dt="2019-11-26T07:23:27.885" v="2905" actId="478"/>
          <ac:spMkLst>
            <pc:docMk/>
            <pc:sldMk cId="2291155321" sldId="649"/>
            <ac:spMk id="7" creationId="{83F2C94C-2E92-40FA-B47A-1C1606A036AB}"/>
          </ac:spMkLst>
        </pc:spChg>
        <pc:spChg chg="add del mod">
          <ac:chgData name="Rajorshi Biswas" userId="13142dca-a5ef-41c4-97fb-2a21b1d61c2b" providerId="ADAL" clId="{050C189A-5278-4AB7-AD99-E694D465D051}" dt="2019-11-26T07:34:01.374" v="3021" actId="478"/>
          <ac:spMkLst>
            <pc:docMk/>
            <pc:sldMk cId="2291155321" sldId="649"/>
            <ac:spMk id="11" creationId="{180E73D7-0C6B-48B1-A7CF-0B966694D4C0}"/>
          </ac:spMkLst>
        </pc:spChg>
        <pc:spChg chg="add mod">
          <ac:chgData name="Rajorshi Biswas" userId="13142dca-a5ef-41c4-97fb-2a21b1d61c2b" providerId="ADAL" clId="{050C189A-5278-4AB7-AD99-E694D465D051}" dt="2019-11-26T07:58:48.171" v="3471" actId="20577"/>
          <ac:spMkLst>
            <pc:docMk/>
            <pc:sldMk cId="2291155321" sldId="649"/>
            <ac:spMk id="13" creationId="{49A16A15-366A-4352-8DF2-6F5BF88368F8}"/>
          </ac:spMkLst>
        </pc:spChg>
        <pc:spChg chg="add mod">
          <ac:chgData name="Rajorshi Biswas" userId="13142dca-a5ef-41c4-97fb-2a21b1d61c2b" providerId="ADAL" clId="{050C189A-5278-4AB7-AD99-E694D465D051}" dt="2019-11-26T07:50:31.463" v="3290" actId="1076"/>
          <ac:spMkLst>
            <pc:docMk/>
            <pc:sldMk cId="2291155321" sldId="649"/>
            <ac:spMk id="15" creationId="{3B7FC9E3-BA35-40A1-9F0A-3DC7BF975FF1}"/>
          </ac:spMkLst>
        </pc:spChg>
        <pc:spChg chg="del">
          <ac:chgData name="Rajorshi Biswas" userId="13142dca-a5ef-41c4-97fb-2a21b1d61c2b" providerId="ADAL" clId="{050C189A-5278-4AB7-AD99-E694D465D051}" dt="2019-11-26T07:33:57.450" v="3020" actId="478"/>
          <ac:spMkLst>
            <pc:docMk/>
            <pc:sldMk cId="2291155321" sldId="649"/>
            <ac:spMk id="16" creationId="{874AAA0A-9A2F-4260-A738-0958DC53CF03}"/>
          </ac:spMkLst>
        </pc:spChg>
        <pc:spChg chg="add mod">
          <ac:chgData name="Rajorshi Biswas" userId="13142dca-a5ef-41c4-97fb-2a21b1d61c2b" providerId="ADAL" clId="{050C189A-5278-4AB7-AD99-E694D465D051}" dt="2019-11-26T07:50:14.398" v="3284" actId="1036"/>
          <ac:spMkLst>
            <pc:docMk/>
            <pc:sldMk cId="2291155321" sldId="649"/>
            <ac:spMk id="17" creationId="{4882C235-EBED-4D7E-A03C-BC9802E647D9}"/>
          </ac:spMkLst>
        </pc:spChg>
        <pc:spChg chg="mod">
          <ac:chgData name="Rajorshi Biswas" userId="13142dca-a5ef-41c4-97fb-2a21b1d61c2b" providerId="ADAL" clId="{050C189A-5278-4AB7-AD99-E694D465D051}" dt="2019-11-26T07:24:15.235" v="2922" actId="20577"/>
          <ac:spMkLst>
            <pc:docMk/>
            <pc:sldMk cId="2291155321" sldId="649"/>
            <ac:spMk id="14338" creationId="{00000000-0000-0000-0000-000000000000}"/>
          </ac:spMkLst>
        </pc:spChg>
        <pc:picChg chg="del">
          <ac:chgData name="Rajorshi Biswas" userId="13142dca-a5ef-41c4-97fb-2a21b1d61c2b" providerId="ADAL" clId="{050C189A-5278-4AB7-AD99-E694D465D051}" dt="2019-11-26T07:23:10.795" v="2893" actId="478"/>
          <ac:picMkLst>
            <pc:docMk/>
            <pc:sldMk cId="2291155321" sldId="649"/>
            <ac:picMk id="4" creationId="{BB6A2401-1DA4-402B-A27B-A98826820348}"/>
          </ac:picMkLst>
        </pc:picChg>
        <pc:picChg chg="add mod">
          <ac:chgData name="Rajorshi Biswas" userId="13142dca-a5ef-41c4-97fb-2a21b1d61c2b" providerId="ADAL" clId="{050C189A-5278-4AB7-AD99-E694D465D051}" dt="2019-11-26T07:49:44.165" v="3262" actId="1076"/>
          <ac:picMkLst>
            <pc:docMk/>
            <pc:sldMk cId="2291155321" sldId="649"/>
            <ac:picMk id="6" creationId="{B47C70D5-7391-40C1-94B9-833BC19E4864}"/>
          </ac:picMkLst>
        </pc:picChg>
        <pc:picChg chg="add mod">
          <ac:chgData name="Rajorshi Biswas" userId="13142dca-a5ef-41c4-97fb-2a21b1d61c2b" providerId="ADAL" clId="{050C189A-5278-4AB7-AD99-E694D465D051}" dt="2019-11-26T07:50:41.617" v="3294" actId="14100"/>
          <ac:picMkLst>
            <pc:docMk/>
            <pc:sldMk cId="2291155321" sldId="649"/>
            <ac:picMk id="9" creationId="{6E203993-3C57-42D8-BBE3-AA9AD1F59D67}"/>
          </ac:picMkLst>
        </pc:picChg>
        <pc:picChg chg="add del mod">
          <ac:chgData name="Rajorshi Biswas" userId="13142dca-a5ef-41c4-97fb-2a21b1d61c2b" providerId="ADAL" clId="{050C189A-5278-4AB7-AD99-E694D465D051}" dt="2019-11-26T07:34:20.391" v="3026" actId="478"/>
          <ac:picMkLst>
            <pc:docMk/>
            <pc:sldMk cId="2291155321" sldId="649"/>
            <ac:picMk id="10" creationId="{D859411F-1887-4984-B112-F042FB1089A7}"/>
          </ac:picMkLst>
        </pc:picChg>
      </pc:sldChg>
      <pc:sldChg chg="del">
        <pc:chgData name="Rajorshi Biswas" userId="13142dca-a5ef-41c4-97fb-2a21b1d61c2b" providerId="ADAL" clId="{050C189A-5278-4AB7-AD99-E694D465D051}" dt="2019-11-26T06:51:59.884" v="2284" actId="47"/>
        <pc:sldMkLst>
          <pc:docMk/>
          <pc:sldMk cId="4168584553" sldId="652"/>
        </pc:sldMkLst>
      </pc:sldChg>
      <pc:sldChg chg="delSp del">
        <pc:chgData name="Rajorshi Biswas" userId="13142dca-a5ef-41c4-97fb-2a21b1d61c2b" providerId="ADAL" clId="{050C189A-5278-4AB7-AD99-E694D465D051}" dt="2019-11-26T08:05:33.682" v="3682" actId="47"/>
        <pc:sldMkLst>
          <pc:docMk/>
          <pc:sldMk cId="1627165849" sldId="653"/>
        </pc:sldMkLst>
        <pc:picChg chg="del">
          <ac:chgData name="Rajorshi Biswas" userId="13142dca-a5ef-41c4-97fb-2a21b1d61c2b" providerId="ADAL" clId="{050C189A-5278-4AB7-AD99-E694D465D051}" dt="2019-11-26T08:05:30.511" v="3681" actId="478"/>
          <ac:picMkLst>
            <pc:docMk/>
            <pc:sldMk cId="1627165849" sldId="653"/>
            <ac:picMk id="8" creationId="{2736A196-49A7-4081-86ED-1ABE5F789F90}"/>
          </ac:picMkLst>
        </pc:picChg>
      </pc:sldChg>
      <pc:sldChg chg="addSp delSp modSp">
        <pc:chgData name="Rajorshi Biswas" userId="13142dca-a5ef-41c4-97fb-2a21b1d61c2b" providerId="ADAL" clId="{050C189A-5278-4AB7-AD99-E694D465D051}" dt="2019-11-26T08:10:33.290" v="3743" actId="1076"/>
        <pc:sldMkLst>
          <pc:docMk/>
          <pc:sldMk cId="296235262" sldId="655"/>
        </pc:sldMkLst>
        <pc:spChg chg="del">
          <ac:chgData name="Rajorshi Biswas" userId="13142dca-a5ef-41c4-97fb-2a21b1d61c2b" providerId="ADAL" clId="{050C189A-5278-4AB7-AD99-E694D465D051}" dt="2019-11-26T07:26:36.858" v="2971" actId="478"/>
          <ac:spMkLst>
            <pc:docMk/>
            <pc:sldMk cId="296235262" sldId="655"/>
            <ac:spMk id="3" creationId="{249C7F61-1A15-4A0B-9B3F-B20410CE049D}"/>
          </ac:spMkLst>
        </pc:spChg>
        <pc:spChg chg="del">
          <ac:chgData name="Rajorshi Biswas" userId="13142dca-a5ef-41c4-97fb-2a21b1d61c2b" providerId="ADAL" clId="{050C189A-5278-4AB7-AD99-E694D465D051}" dt="2019-11-26T07:26:36.858" v="2971" actId="478"/>
          <ac:spMkLst>
            <pc:docMk/>
            <pc:sldMk cId="296235262" sldId="655"/>
            <ac:spMk id="4" creationId="{2798C401-6D0E-4386-A4AF-6219F52AC515}"/>
          </ac:spMkLst>
        </pc:spChg>
        <pc:spChg chg="add mod">
          <ac:chgData name="Rajorshi Biswas" userId="13142dca-a5ef-41c4-97fb-2a21b1d61c2b" providerId="ADAL" clId="{050C189A-5278-4AB7-AD99-E694D465D051}" dt="2019-11-26T07:46:11.967" v="3134" actId="1076"/>
          <ac:spMkLst>
            <pc:docMk/>
            <pc:sldMk cId="296235262" sldId="655"/>
            <ac:spMk id="44" creationId="{7FD2A0DE-A16C-40F6-90AA-C0527684B16D}"/>
          </ac:spMkLst>
        </pc:spChg>
        <pc:spChg chg="add mod">
          <ac:chgData name="Rajorshi Biswas" userId="13142dca-a5ef-41c4-97fb-2a21b1d61c2b" providerId="ADAL" clId="{050C189A-5278-4AB7-AD99-E694D465D051}" dt="2019-11-26T07:46:27.817" v="3147" actId="1076"/>
          <ac:spMkLst>
            <pc:docMk/>
            <pc:sldMk cId="296235262" sldId="655"/>
            <ac:spMk id="47" creationId="{C707B4A1-58A2-495C-AD0F-C2C79FC19F51}"/>
          </ac:spMkLst>
        </pc:spChg>
        <pc:spChg chg="add mod">
          <ac:chgData name="Rajorshi Biswas" userId="13142dca-a5ef-41c4-97fb-2a21b1d61c2b" providerId="ADAL" clId="{050C189A-5278-4AB7-AD99-E694D465D051}" dt="2019-11-26T07:46:49.334" v="3163" actId="1036"/>
          <ac:spMkLst>
            <pc:docMk/>
            <pc:sldMk cId="296235262" sldId="655"/>
            <ac:spMk id="48" creationId="{EEFBCE1B-DB42-4A45-BF0F-BDCF8DD838BB}"/>
          </ac:spMkLst>
        </pc:spChg>
        <pc:spChg chg="add mod">
          <ac:chgData name="Rajorshi Biswas" userId="13142dca-a5ef-41c4-97fb-2a21b1d61c2b" providerId="ADAL" clId="{050C189A-5278-4AB7-AD99-E694D465D051}" dt="2019-11-26T07:47:06.677" v="3189" actId="1035"/>
          <ac:spMkLst>
            <pc:docMk/>
            <pc:sldMk cId="296235262" sldId="655"/>
            <ac:spMk id="49" creationId="{038A673F-C8B1-42A4-A5CF-A6AAD841F114}"/>
          </ac:spMkLst>
        </pc:spChg>
        <pc:spChg chg="add mod">
          <ac:chgData name="Rajorshi Biswas" userId="13142dca-a5ef-41c4-97fb-2a21b1d61c2b" providerId="ADAL" clId="{050C189A-5278-4AB7-AD99-E694D465D051}" dt="2019-11-26T07:47:20.482" v="3233" actId="1038"/>
          <ac:spMkLst>
            <pc:docMk/>
            <pc:sldMk cId="296235262" sldId="655"/>
            <ac:spMk id="50" creationId="{51CE9108-BAF5-4167-9646-C5B650E92FF9}"/>
          </ac:spMkLst>
        </pc:spChg>
        <pc:spChg chg="mod">
          <ac:chgData name="Rajorshi Biswas" userId="13142dca-a5ef-41c4-97fb-2a21b1d61c2b" providerId="ADAL" clId="{050C189A-5278-4AB7-AD99-E694D465D051}" dt="2019-11-26T08:10:33.290" v="3743" actId="1076"/>
          <ac:spMkLst>
            <pc:docMk/>
            <pc:sldMk cId="296235262" sldId="655"/>
            <ac:spMk id="14338" creationId="{00000000-0000-0000-0000-000000000000}"/>
          </ac:spMkLst>
        </pc:spChg>
        <pc:grpChg chg="del">
          <ac:chgData name="Rajorshi Biswas" userId="13142dca-a5ef-41c4-97fb-2a21b1d61c2b" providerId="ADAL" clId="{050C189A-5278-4AB7-AD99-E694D465D051}" dt="2019-11-26T07:26:36.858" v="2971" actId="478"/>
          <ac:grpSpMkLst>
            <pc:docMk/>
            <pc:sldMk cId="296235262" sldId="655"/>
            <ac:grpSpMk id="10" creationId="{E826A423-595B-420B-BB04-24E3310C4AD0}"/>
          </ac:grpSpMkLst>
        </pc:grpChg>
        <pc:picChg chg="del">
          <ac:chgData name="Rajorshi Biswas" userId="13142dca-a5ef-41c4-97fb-2a21b1d61c2b" providerId="ADAL" clId="{050C189A-5278-4AB7-AD99-E694D465D051}" dt="2019-11-26T07:26:18.817" v="2937" actId="478"/>
          <ac:picMkLst>
            <pc:docMk/>
            <pc:sldMk cId="296235262" sldId="655"/>
            <ac:picMk id="2" creationId="{CA86CB09-6807-4066-BE7D-34B38496C5A9}"/>
          </ac:picMkLst>
        </pc:picChg>
        <pc:picChg chg="add del mod">
          <ac:chgData name="Rajorshi Biswas" userId="13142dca-a5ef-41c4-97fb-2a21b1d61c2b" providerId="ADAL" clId="{050C189A-5278-4AB7-AD99-E694D465D051}" dt="2019-11-26T07:26:32.890" v="2970"/>
          <ac:picMkLst>
            <pc:docMk/>
            <pc:sldMk cId="296235262" sldId="655"/>
            <ac:picMk id="6" creationId="{143DD8F2-8487-400F-AD5C-B99CBEC69BFE}"/>
          </ac:picMkLst>
        </pc:picChg>
        <pc:picChg chg="add del mod">
          <ac:chgData name="Rajorshi Biswas" userId="13142dca-a5ef-41c4-97fb-2a21b1d61c2b" providerId="ADAL" clId="{050C189A-5278-4AB7-AD99-E694D465D051}" dt="2019-11-26T07:26:32.890" v="2970"/>
          <ac:picMkLst>
            <pc:docMk/>
            <pc:sldMk cId="296235262" sldId="655"/>
            <ac:picMk id="11" creationId="{765ED974-C7A3-4274-8070-DB4665EC98C9}"/>
          </ac:picMkLst>
        </pc:picChg>
        <pc:picChg chg="add del mod">
          <ac:chgData name="Rajorshi Biswas" userId="13142dca-a5ef-41c4-97fb-2a21b1d61c2b" providerId="ADAL" clId="{050C189A-5278-4AB7-AD99-E694D465D051}" dt="2019-11-26T07:26:32.890" v="2970"/>
          <ac:picMkLst>
            <pc:docMk/>
            <pc:sldMk cId="296235262" sldId="655"/>
            <ac:picMk id="13" creationId="{B5F40C3B-31A3-4D23-AA03-0051B60AAF3D}"/>
          </ac:picMkLst>
        </pc:picChg>
        <pc:picChg chg="add del mod">
          <ac:chgData name="Rajorshi Biswas" userId="13142dca-a5ef-41c4-97fb-2a21b1d61c2b" providerId="ADAL" clId="{050C189A-5278-4AB7-AD99-E694D465D051}" dt="2019-11-26T07:26:32.890" v="2970"/>
          <ac:picMkLst>
            <pc:docMk/>
            <pc:sldMk cId="296235262" sldId="655"/>
            <ac:picMk id="15" creationId="{E6CCEA57-E296-4021-B9E6-4B148BD54391}"/>
          </ac:picMkLst>
        </pc:picChg>
        <pc:picChg chg="add del mod">
          <ac:chgData name="Rajorshi Biswas" userId="13142dca-a5ef-41c4-97fb-2a21b1d61c2b" providerId="ADAL" clId="{050C189A-5278-4AB7-AD99-E694D465D051}" dt="2019-11-26T07:26:32.890" v="2970"/>
          <ac:picMkLst>
            <pc:docMk/>
            <pc:sldMk cId="296235262" sldId="655"/>
            <ac:picMk id="17" creationId="{AA9B8568-FA93-4851-B574-1B1D25B26DBA}"/>
          </ac:picMkLst>
        </pc:picChg>
        <pc:picChg chg="add del mod">
          <ac:chgData name="Rajorshi Biswas" userId="13142dca-a5ef-41c4-97fb-2a21b1d61c2b" providerId="ADAL" clId="{050C189A-5278-4AB7-AD99-E694D465D051}" dt="2019-11-26T07:26:32.890" v="2970"/>
          <ac:picMkLst>
            <pc:docMk/>
            <pc:sldMk cId="296235262" sldId="655"/>
            <ac:picMk id="19" creationId="{26452F9B-1A78-408C-8996-AFA5E6185C67}"/>
          </ac:picMkLst>
        </pc:picChg>
        <pc:picChg chg="add del mod">
          <ac:chgData name="Rajorshi Biswas" userId="13142dca-a5ef-41c4-97fb-2a21b1d61c2b" providerId="ADAL" clId="{050C189A-5278-4AB7-AD99-E694D465D051}" dt="2019-11-26T07:26:32.705" v="2969"/>
          <ac:picMkLst>
            <pc:docMk/>
            <pc:sldMk cId="296235262" sldId="655"/>
            <ac:picMk id="21" creationId="{3670F47F-4820-4BCE-9311-3995525996D1}"/>
          </ac:picMkLst>
        </pc:picChg>
        <pc:picChg chg="add del mod">
          <ac:chgData name="Rajorshi Biswas" userId="13142dca-a5ef-41c4-97fb-2a21b1d61c2b" providerId="ADAL" clId="{050C189A-5278-4AB7-AD99-E694D465D051}" dt="2019-11-26T07:26:32.705" v="2969"/>
          <ac:picMkLst>
            <pc:docMk/>
            <pc:sldMk cId="296235262" sldId="655"/>
            <ac:picMk id="23" creationId="{1CFE1780-B6B6-4FFF-8B2C-2C82C2A20A9C}"/>
          </ac:picMkLst>
        </pc:picChg>
        <pc:picChg chg="add del mod">
          <ac:chgData name="Rajorshi Biswas" userId="13142dca-a5ef-41c4-97fb-2a21b1d61c2b" providerId="ADAL" clId="{050C189A-5278-4AB7-AD99-E694D465D051}" dt="2019-11-26T07:26:32.705" v="2969"/>
          <ac:picMkLst>
            <pc:docMk/>
            <pc:sldMk cId="296235262" sldId="655"/>
            <ac:picMk id="25" creationId="{F1DA4658-180F-407C-A15D-9A469D275538}"/>
          </ac:picMkLst>
        </pc:picChg>
        <pc:picChg chg="add del mod">
          <ac:chgData name="Rajorshi Biswas" userId="13142dca-a5ef-41c4-97fb-2a21b1d61c2b" providerId="ADAL" clId="{050C189A-5278-4AB7-AD99-E694D465D051}" dt="2019-11-26T07:26:32.705" v="2969"/>
          <ac:picMkLst>
            <pc:docMk/>
            <pc:sldMk cId="296235262" sldId="655"/>
            <ac:picMk id="27" creationId="{0D8FB28B-02D4-44C6-9A6D-07752B32ED46}"/>
          </ac:picMkLst>
        </pc:picChg>
        <pc:picChg chg="add del mod">
          <ac:chgData name="Rajorshi Biswas" userId="13142dca-a5ef-41c4-97fb-2a21b1d61c2b" providerId="ADAL" clId="{050C189A-5278-4AB7-AD99-E694D465D051}" dt="2019-11-26T07:26:32.705" v="2969"/>
          <ac:picMkLst>
            <pc:docMk/>
            <pc:sldMk cId="296235262" sldId="655"/>
            <ac:picMk id="29" creationId="{BAB147A5-44E3-4A2B-B81A-5225A2427D84}"/>
          </ac:picMkLst>
        </pc:picChg>
        <pc:picChg chg="add del mod">
          <ac:chgData name="Rajorshi Biswas" userId="13142dca-a5ef-41c4-97fb-2a21b1d61c2b" providerId="ADAL" clId="{050C189A-5278-4AB7-AD99-E694D465D051}" dt="2019-11-26T07:26:32.705" v="2969"/>
          <ac:picMkLst>
            <pc:docMk/>
            <pc:sldMk cId="296235262" sldId="655"/>
            <ac:picMk id="31" creationId="{E4E441F0-6A29-40BF-987E-CCEAB81C9E76}"/>
          </ac:picMkLst>
        </pc:picChg>
        <pc:picChg chg="add mod">
          <ac:chgData name="Rajorshi Biswas" userId="13142dca-a5ef-41c4-97fb-2a21b1d61c2b" providerId="ADAL" clId="{050C189A-5278-4AB7-AD99-E694D465D051}" dt="2019-11-26T07:27:26.751" v="2990" actId="1076"/>
          <ac:picMkLst>
            <pc:docMk/>
            <pc:sldMk cId="296235262" sldId="655"/>
            <ac:picMk id="33" creationId="{B346C5B5-5605-4208-886D-F0DFCACA713E}"/>
          </ac:picMkLst>
        </pc:picChg>
        <pc:picChg chg="add mod">
          <ac:chgData name="Rajorshi Biswas" userId="13142dca-a5ef-41c4-97fb-2a21b1d61c2b" providerId="ADAL" clId="{050C189A-5278-4AB7-AD99-E694D465D051}" dt="2019-11-26T07:27:30.235" v="2991" actId="1076"/>
          <ac:picMkLst>
            <pc:docMk/>
            <pc:sldMk cId="296235262" sldId="655"/>
            <ac:picMk id="35" creationId="{3D623D4D-4BBF-4299-BBC5-24F91E6541D8}"/>
          </ac:picMkLst>
        </pc:picChg>
        <pc:picChg chg="add mod">
          <ac:chgData name="Rajorshi Biswas" userId="13142dca-a5ef-41c4-97fb-2a21b1d61c2b" providerId="ADAL" clId="{050C189A-5278-4AB7-AD99-E694D465D051}" dt="2019-11-26T07:27:21.346" v="2989" actId="1076"/>
          <ac:picMkLst>
            <pc:docMk/>
            <pc:sldMk cId="296235262" sldId="655"/>
            <ac:picMk id="37" creationId="{DFA66665-4EE8-43D0-9FBF-E643025FC64D}"/>
          </ac:picMkLst>
        </pc:picChg>
        <pc:picChg chg="add mod">
          <ac:chgData name="Rajorshi Biswas" userId="13142dca-a5ef-41c4-97fb-2a21b1d61c2b" providerId="ADAL" clId="{050C189A-5278-4AB7-AD99-E694D465D051}" dt="2019-11-26T07:28:45.883" v="3017" actId="1076"/>
          <ac:picMkLst>
            <pc:docMk/>
            <pc:sldMk cId="296235262" sldId="655"/>
            <ac:picMk id="39" creationId="{B1EC629A-336E-4959-9878-C1E13A3AC88C}"/>
          </ac:picMkLst>
        </pc:picChg>
        <pc:picChg chg="add mod">
          <ac:chgData name="Rajorshi Biswas" userId="13142dca-a5ef-41c4-97fb-2a21b1d61c2b" providerId="ADAL" clId="{050C189A-5278-4AB7-AD99-E694D465D051}" dt="2019-11-26T07:28:41.120" v="3014" actId="14100"/>
          <ac:picMkLst>
            <pc:docMk/>
            <pc:sldMk cId="296235262" sldId="655"/>
            <ac:picMk id="41" creationId="{80387B58-931F-4E7A-91B9-FB158130FABC}"/>
          </ac:picMkLst>
        </pc:picChg>
        <pc:picChg chg="add mod">
          <ac:chgData name="Rajorshi Biswas" userId="13142dca-a5ef-41c4-97fb-2a21b1d61c2b" providerId="ADAL" clId="{050C189A-5278-4AB7-AD99-E694D465D051}" dt="2019-11-26T07:28:20.334" v="3009" actId="1076"/>
          <ac:picMkLst>
            <pc:docMk/>
            <pc:sldMk cId="296235262" sldId="655"/>
            <ac:picMk id="43" creationId="{AFE77C2C-4B6C-470F-9888-4F571B772ACC}"/>
          </ac:picMkLst>
        </pc:picChg>
        <pc:picChg chg="add del mod">
          <ac:chgData name="Rajorshi Biswas" userId="13142dca-a5ef-41c4-97fb-2a21b1d61c2b" providerId="ADAL" clId="{050C189A-5278-4AB7-AD99-E694D465D051}" dt="2019-11-26T07:28:24.505" v="3010" actId="478"/>
          <ac:picMkLst>
            <pc:docMk/>
            <pc:sldMk cId="296235262" sldId="655"/>
            <ac:picMk id="45" creationId="{A1A01D23-06D4-4579-B389-3DBE4CE410A2}"/>
          </ac:picMkLst>
        </pc:picChg>
        <pc:cxnChg chg="mod">
          <ac:chgData name="Rajorshi Biswas" userId="13142dca-a5ef-41c4-97fb-2a21b1d61c2b" providerId="ADAL" clId="{050C189A-5278-4AB7-AD99-E694D465D051}" dt="2019-11-26T07:26:36.858" v="2971" actId="478"/>
          <ac:cxnSpMkLst>
            <pc:docMk/>
            <pc:sldMk cId="296235262" sldId="655"/>
            <ac:cxnSpMk id="9" creationId="{EA3BE88A-AF73-419F-92AA-46081A1F1DB0}"/>
          </ac:cxnSpMkLst>
        </pc:cxnChg>
      </pc:sldChg>
      <pc:sldChg chg="addSp delSp modSp">
        <pc:chgData name="Rajorshi Biswas" userId="13142dca-a5ef-41c4-97fb-2a21b1d61c2b" providerId="ADAL" clId="{050C189A-5278-4AB7-AD99-E694D465D051}" dt="2019-11-26T08:16:59.318" v="4249" actId="20577"/>
        <pc:sldMkLst>
          <pc:docMk/>
          <pc:sldMk cId="2987305578" sldId="656"/>
        </pc:sldMkLst>
        <pc:spChg chg="mod">
          <ac:chgData name="Rajorshi Biswas" userId="13142dca-a5ef-41c4-97fb-2a21b1d61c2b" providerId="ADAL" clId="{050C189A-5278-4AB7-AD99-E694D465D051}" dt="2019-11-26T05:21:57.874" v="503" actId="1076"/>
          <ac:spMkLst>
            <pc:docMk/>
            <pc:sldMk cId="2987305578" sldId="656"/>
            <ac:spMk id="7" creationId="{8A7E712A-D59D-455D-890D-87516257EBE0}"/>
          </ac:spMkLst>
        </pc:spChg>
        <pc:spChg chg="mod">
          <ac:chgData name="Rajorshi Biswas" userId="13142dca-a5ef-41c4-97fb-2a21b1d61c2b" providerId="ADAL" clId="{050C189A-5278-4AB7-AD99-E694D465D051}" dt="2019-11-26T05:30:43.941" v="607" actId="1076"/>
          <ac:spMkLst>
            <pc:docMk/>
            <pc:sldMk cId="2987305578" sldId="656"/>
            <ac:spMk id="10" creationId="{96028EE1-CCBC-4F82-ADFE-66E108630595}"/>
          </ac:spMkLst>
        </pc:spChg>
        <pc:graphicFrameChg chg="mod modGraphic">
          <ac:chgData name="Rajorshi Biswas" userId="13142dca-a5ef-41c4-97fb-2a21b1d61c2b" providerId="ADAL" clId="{050C189A-5278-4AB7-AD99-E694D465D051}" dt="2019-11-26T08:16:59.318" v="4249" actId="20577"/>
          <ac:graphicFrameMkLst>
            <pc:docMk/>
            <pc:sldMk cId="2987305578" sldId="656"/>
            <ac:graphicFrameMk id="2" creationId="{8940D85C-8342-4279-9323-015BF76F5D19}"/>
          </ac:graphicFrameMkLst>
        </pc:graphicFrameChg>
        <pc:picChg chg="add mod">
          <ac:chgData name="Rajorshi Biswas" userId="13142dca-a5ef-41c4-97fb-2a21b1d61c2b" providerId="ADAL" clId="{050C189A-5278-4AB7-AD99-E694D465D051}" dt="2019-11-26T05:21:54.924" v="502" actId="1076"/>
          <ac:picMkLst>
            <pc:docMk/>
            <pc:sldMk cId="2987305578" sldId="656"/>
            <ac:picMk id="3" creationId="{142D7D85-23AC-4C4A-96BF-1785A27367EB}"/>
          </ac:picMkLst>
        </pc:picChg>
        <pc:picChg chg="add del">
          <ac:chgData name="Rajorshi Biswas" userId="13142dca-a5ef-41c4-97fb-2a21b1d61c2b" providerId="ADAL" clId="{050C189A-5278-4AB7-AD99-E694D465D051}" dt="2019-11-26T05:20:01.640" v="456"/>
          <ac:picMkLst>
            <pc:docMk/>
            <pc:sldMk cId="2987305578" sldId="656"/>
            <ac:picMk id="4" creationId="{83CECE88-451B-40BE-A17E-F1824039811E}"/>
          </ac:picMkLst>
        </pc:picChg>
        <pc:picChg chg="add mod">
          <ac:chgData name="Rajorshi Biswas" userId="13142dca-a5ef-41c4-97fb-2a21b1d61c2b" providerId="ADAL" clId="{050C189A-5278-4AB7-AD99-E694D465D051}" dt="2019-11-26T05:28:08.868" v="563" actId="1076"/>
          <ac:picMkLst>
            <pc:docMk/>
            <pc:sldMk cId="2987305578" sldId="656"/>
            <ac:picMk id="5" creationId="{34D1A48A-8370-4F31-8AB6-0ACB4F704F81}"/>
          </ac:picMkLst>
        </pc:picChg>
        <pc:picChg chg="del">
          <ac:chgData name="Rajorshi Biswas" userId="13142dca-a5ef-41c4-97fb-2a21b1d61c2b" providerId="ADAL" clId="{050C189A-5278-4AB7-AD99-E694D465D051}" dt="2019-11-26T05:14:24.453" v="420" actId="478"/>
          <ac:picMkLst>
            <pc:docMk/>
            <pc:sldMk cId="2987305578" sldId="656"/>
            <ac:picMk id="6" creationId="{1C2AE591-27CA-486F-8BFE-6508D9C50216}"/>
          </ac:picMkLst>
        </pc:picChg>
        <pc:picChg chg="del">
          <ac:chgData name="Rajorshi Biswas" userId="13142dca-a5ef-41c4-97fb-2a21b1d61c2b" providerId="ADAL" clId="{050C189A-5278-4AB7-AD99-E694D465D051}" dt="2019-11-26T05:21:59.569" v="504" actId="478"/>
          <ac:picMkLst>
            <pc:docMk/>
            <pc:sldMk cId="2987305578" sldId="656"/>
            <ac:picMk id="8" creationId="{D97086F7-5C5D-4DF0-8D75-625F247E39F0}"/>
          </ac:picMkLst>
        </pc:picChg>
      </pc:sldChg>
      <pc:sldChg chg="del">
        <pc:chgData name="Rajorshi Biswas" userId="13142dca-a5ef-41c4-97fb-2a21b1d61c2b" providerId="ADAL" clId="{050C189A-5278-4AB7-AD99-E694D465D051}" dt="2019-11-26T06:51:59.884" v="2284" actId="47"/>
        <pc:sldMkLst>
          <pc:docMk/>
          <pc:sldMk cId="3291647536" sldId="662"/>
        </pc:sldMkLst>
      </pc:sldChg>
      <pc:sldChg chg="addSp delSp modSp">
        <pc:chgData name="Rajorshi Biswas" userId="13142dca-a5ef-41c4-97fb-2a21b1d61c2b" providerId="ADAL" clId="{050C189A-5278-4AB7-AD99-E694D465D051}" dt="2019-11-26T08:11:18.274" v="3752" actId="1036"/>
        <pc:sldMkLst>
          <pc:docMk/>
          <pc:sldMk cId="2942485659" sldId="664"/>
        </pc:sldMkLst>
        <pc:spChg chg="mod">
          <ac:chgData name="Rajorshi Biswas" userId="13142dca-a5ef-41c4-97fb-2a21b1d61c2b" providerId="ADAL" clId="{050C189A-5278-4AB7-AD99-E694D465D051}" dt="2019-11-26T08:00:58.372" v="3509" actId="404"/>
          <ac:spMkLst>
            <pc:docMk/>
            <pc:sldMk cId="2942485659" sldId="664"/>
            <ac:spMk id="2" creationId="{7EE3A847-B854-42EB-89AC-3E8F08365C83}"/>
          </ac:spMkLst>
        </pc:spChg>
        <pc:spChg chg="del mod">
          <ac:chgData name="Rajorshi Biswas" userId="13142dca-a5ef-41c4-97fb-2a21b1d61c2b" providerId="ADAL" clId="{050C189A-5278-4AB7-AD99-E694D465D051}" dt="2019-11-26T08:01:03.053" v="3511" actId="478"/>
          <ac:spMkLst>
            <pc:docMk/>
            <pc:sldMk cId="2942485659" sldId="664"/>
            <ac:spMk id="6" creationId="{BB92AE94-E992-4A90-ACE6-BA320222CAA3}"/>
          </ac:spMkLst>
        </pc:spChg>
        <pc:spChg chg="del">
          <ac:chgData name="Rajorshi Biswas" userId="13142dca-a5ef-41c4-97fb-2a21b1d61c2b" providerId="ADAL" clId="{050C189A-5278-4AB7-AD99-E694D465D051}" dt="2019-11-26T08:00:36.122" v="3481" actId="478"/>
          <ac:spMkLst>
            <pc:docMk/>
            <pc:sldMk cId="2942485659" sldId="664"/>
            <ac:spMk id="7" creationId="{01272CF8-3A71-4138-8DCC-CCE8110900B7}"/>
          </ac:spMkLst>
        </pc:spChg>
        <pc:spChg chg="add mod">
          <ac:chgData name="Rajorshi Biswas" userId="13142dca-a5ef-41c4-97fb-2a21b1d61c2b" providerId="ADAL" clId="{050C189A-5278-4AB7-AD99-E694D465D051}" dt="2019-11-26T08:04:47.423" v="3680" actId="14100"/>
          <ac:spMkLst>
            <pc:docMk/>
            <pc:sldMk cId="2942485659" sldId="664"/>
            <ac:spMk id="8" creationId="{AB1C116F-71AB-41B5-9061-74EABE82A292}"/>
          </ac:spMkLst>
        </pc:spChg>
        <pc:spChg chg="add mod">
          <ac:chgData name="Rajorshi Biswas" userId="13142dca-a5ef-41c4-97fb-2a21b1d61c2b" providerId="ADAL" clId="{050C189A-5278-4AB7-AD99-E694D465D051}" dt="2019-11-26T08:11:12.791" v="3750" actId="1076"/>
          <ac:spMkLst>
            <pc:docMk/>
            <pc:sldMk cId="2942485659" sldId="664"/>
            <ac:spMk id="10" creationId="{CD3C4260-5C95-4F94-99FC-ACD9ADE77DA0}"/>
          </ac:spMkLst>
        </pc:spChg>
        <pc:spChg chg="add mod">
          <ac:chgData name="Rajorshi Biswas" userId="13142dca-a5ef-41c4-97fb-2a21b1d61c2b" providerId="ADAL" clId="{050C189A-5278-4AB7-AD99-E694D465D051}" dt="2019-11-26T08:11:18.274" v="3752" actId="1036"/>
          <ac:spMkLst>
            <pc:docMk/>
            <pc:sldMk cId="2942485659" sldId="664"/>
            <ac:spMk id="11" creationId="{7960A187-6EB6-4E4C-8629-0DB9B6CA4C7B}"/>
          </ac:spMkLst>
        </pc:spChg>
        <pc:picChg chg="add del mod">
          <ac:chgData name="Rajorshi Biswas" userId="13142dca-a5ef-41c4-97fb-2a21b1d61c2b" providerId="ADAL" clId="{050C189A-5278-4AB7-AD99-E694D465D051}" dt="2019-11-26T08:09:36.955" v="3733" actId="478"/>
          <ac:picMkLst>
            <pc:docMk/>
            <pc:sldMk cId="2942485659" sldId="664"/>
            <ac:picMk id="3" creationId="{34847EF7-FA04-4F98-9350-37DE320BC3C1}"/>
          </ac:picMkLst>
        </pc:picChg>
        <pc:picChg chg="add mod">
          <ac:chgData name="Rajorshi Biswas" userId="13142dca-a5ef-41c4-97fb-2a21b1d61c2b" providerId="ADAL" clId="{050C189A-5278-4AB7-AD99-E694D465D051}" dt="2019-11-26T08:10:19.262" v="3741" actId="14100"/>
          <ac:picMkLst>
            <pc:docMk/>
            <pc:sldMk cId="2942485659" sldId="664"/>
            <ac:picMk id="4" creationId="{A06DD657-CE3D-4FB4-AD69-BEF139CA3770}"/>
          </ac:picMkLst>
        </pc:picChg>
        <pc:picChg chg="del mod">
          <ac:chgData name="Rajorshi Biswas" userId="13142dca-a5ef-41c4-97fb-2a21b1d61c2b" providerId="ADAL" clId="{050C189A-5278-4AB7-AD99-E694D465D051}" dt="2019-11-26T08:00:31.967" v="3479" actId="478"/>
          <ac:picMkLst>
            <pc:docMk/>
            <pc:sldMk cId="2942485659" sldId="664"/>
            <ac:picMk id="5" creationId="{02329128-BFC7-4264-ABA5-9E5F37998C7D}"/>
          </ac:picMkLst>
        </pc:picChg>
        <pc:picChg chg="add mod">
          <ac:chgData name="Rajorshi Biswas" userId="13142dca-a5ef-41c4-97fb-2a21b1d61c2b" providerId="ADAL" clId="{050C189A-5278-4AB7-AD99-E694D465D051}" dt="2019-11-26T08:10:21.245" v="3742" actId="1076"/>
          <ac:picMkLst>
            <pc:docMk/>
            <pc:sldMk cId="2942485659" sldId="664"/>
            <ac:picMk id="9" creationId="{CF88525F-3B76-4911-81ED-275B57FBE7AB}"/>
          </ac:picMkLst>
        </pc:picChg>
      </pc:sldChg>
      <pc:sldChg chg="modSp">
        <pc:chgData name="Rajorshi Biswas" userId="13142dca-a5ef-41c4-97fb-2a21b1d61c2b" providerId="ADAL" clId="{050C189A-5278-4AB7-AD99-E694D465D051}" dt="2019-11-26T08:16:18.841" v="4246" actId="20577"/>
        <pc:sldMkLst>
          <pc:docMk/>
          <pc:sldMk cId="1620673096" sldId="666"/>
        </pc:sldMkLst>
        <pc:spChg chg="mod">
          <ac:chgData name="Rajorshi Biswas" userId="13142dca-a5ef-41c4-97fb-2a21b1d61c2b" providerId="ADAL" clId="{050C189A-5278-4AB7-AD99-E694D465D051}" dt="2019-11-26T08:16:18.841" v="4246" actId="20577"/>
          <ac:spMkLst>
            <pc:docMk/>
            <pc:sldMk cId="1620673096" sldId="666"/>
            <ac:spMk id="10243" creationId="{00000000-0000-0000-0000-000000000000}"/>
          </ac:spMkLst>
        </pc:spChg>
      </pc:sldChg>
      <pc:sldChg chg="addSp delSp modSp">
        <pc:chgData name="Rajorshi Biswas" userId="13142dca-a5ef-41c4-97fb-2a21b1d61c2b" providerId="ADAL" clId="{050C189A-5278-4AB7-AD99-E694D465D051}" dt="2019-11-26T08:13:41.698" v="3915" actId="1076"/>
        <pc:sldMkLst>
          <pc:docMk/>
          <pc:sldMk cId="1273295031" sldId="667"/>
        </pc:sldMkLst>
        <pc:spChg chg="mod">
          <ac:chgData name="Rajorshi Biswas" userId="13142dca-a5ef-41c4-97fb-2a21b1d61c2b" providerId="ADAL" clId="{050C189A-5278-4AB7-AD99-E694D465D051}" dt="2019-11-26T08:06:13.177" v="3725" actId="20577"/>
          <ac:spMkLst>
            <pc:docMk/>
            <pc:sldMk cId="1273295031" sldId="667"/>
            <ac:spMk id="2" creationId="{7EE3A847-B854-42EB-89AC-3E8F08365C83}"/>
          </ac:spMkLst>
        </pc:spChg>
        <pc:spChg chg="del">
          <ac:chgData name="Rajorshi Biswas" userId="13142dca-a5ef-41c4-97fb-2a21b1d61c2b" providerId="ADAL" clId="{050C189A-5278-4AB7-AD99-E694D465D051}" dt="2019-11-26T08:05:42.258" v="3684" actId="478"/>
          <ac:spMkLst>
            <pc:docMk/>
            <pc:sldMk cId="1273295031" sldId="667"/>
            <ac:spMk id="6" creationId="{A5246014-3C99-4533-B81D-05189E566A44}"/>
          </ac:spMkLst>
        </pc:spChg>
        <pc:spChg chg="add mod">
          <ac:chgData name="Rajorshi Biswas" userId="13142dca-a5ef-41c4-97fb-2a21b1d61c2b" providerId="ADAL" clId="{050C189A-5278-4AB7-AD99-E694D465D051}" dt="2019-11-26T08:13:41.698" v="3915" actId="1076"/>
          <ac:spMkLst>
            <pc:docMk/>
            <pc:sldMk cId="1273295031" sldId="667"/>
            <ac:spMk id="7" creationId="{FBE63485-6955-4A89-8E2D-54A8FEE7B72D}"/>
          </ac:spMkLst>
        </pc:spChg>
        <pc:spChg chg="add">
          <ac:chgData name="Rajorshi Biswas" userId="13142dca-a5ef-41c4-97fb-2a21b1d61c2b" providerId="ADAL" clId="{050C189A-5278-4AB7-AD99-E694D465D051}" dt="2019-11-26T08:11:24.419" v="3753"/>
          <ac:spMkLst>
            <pc:docMk/>
            <pc:sldMk cId="1273295031" sldId="667"/>
            <ac:spMk id="8" creationId="{674155E9-76D3-47CB-B194-2BA142AAA872}"/>
          </ac:spMkLst>
        </pc:spChg>
        <pc:spChg chg="add">
          <ac:chgData name="Rajorshi Biswas" userId="13142dca-a5ef-41c4-97fb-2a21b1d61c2b" providerId="ADAL" clId="{050C189A-5278-4AB7-AD99-E694D465D051}" dt="2019-11-26T08:11:24.419" v="3753"/>
          <ac:spMkLst>
            <pc:docMk/>
            <pc:sldMk cId="1273295031" sldId="667"/>
            <ac:spMk id="9" creationId="{CC7A05CF-516B-4C3B-BC61-E22214D1E8D6}"/>
          </ac:spMkLst>
        </pc:spChg>
        <pc:picChg chg="add mod">
          <ac:chgData name="Rajorshi Biswas" userId="13142dca-a5ef-41c4-97fb-2a21b1d61c2b" providerId="ADAL" clId="{050C189A-5278-4AB7-AD99-E694D465D051}" dt="2019-11-26T08:11:28.700" v="3762" actId="1035"/>
          <ac:picMkLst>
            <pc:docMk/>
            <pc:sldMk cId="1273295031" sldId="667"/>
            <ac:picMk id="3" creationId="{929289D6-332C-4F60-9BB4-6DD75B7330D6}"/>
          </ac:picMkLst>
        </pc:picChg>
        <pc:picChg chg="del">
          <ac:chgData name="Rajorshi Biswas" userId="13142dca-a5ef-41c4-97fb-2a21b1d61c2b" providerId="ADAL" clId="{050C189A-5278-4AB7-AD99-E694D465D051}" dt="2019-11-26T08:05:37.337" v="3683" actId="478"/>
          <ac:picMkLst>
            <pc:docMk/>
            <pc:sldMk cId="1273295031" sldId="667"/>
            <ac:picMk id="4" creationId="{81B67ECA-3261-418F-8CB9-F467C4F19AEE}"/>
          </ac:picMkLst>
        </pc:picChg>
      </pc:sldChg>
      <pc:sldChg chg="del">
        <pc:chgData name="Rajorshi Biswas" userId="13142dca-a5ef-41c4-97fb-2a21b1d61c2b" providerId="ADAL" clId="{050C189A-5278-4AB7-AD99-E694D465D051}" dt="2019-11-26T06:51:59.884" v="2284" actId="47"/>
        <pc:sldMkLst>
          <pc:docMk/>
          <pc:sldMk cId="2237603106" sldId="668"/>
        </pc:sldMkLst>
      </pc:sldChg>
      <pc:sldChg chg="addSp delSp modSp add">
        <pc:chgData name="Rajorshi Biswas" userId="13142dca-a5ef-41c4-97fb-2a21b1d61c2b" providerId="ADAL" clId="{050C189A-5278-4AB7-AD99-E694D465D051}" dt="2019-11-26T07:08:53.798" v="2635" actId="164"/>
        <pc:sldMkLst>
          <pc:docMk/>
          <pc:sldMk cId="2459553367" sldId="669"/>
        </pc:sldMkLst>
        <pc:spChg chg="del">
          <ac:chgData name="Rajorshi Biswas" userId="13142dca-a5ef-41c4-97fb-2a21b1d61c2b" providerId="ADAL" clId="{050C189A-5278-4AB7-AD99-E694D465D051}" dt="2019-11-26T06:47:30.199" v="2247" actId="478"/>
          <ac:spMkLst>
            <pc:docMk/>
            <pc:sldMk cId="2459553367" sldId="669"/>
            <ac:spMk id="27" creationId="{6F1B28DE-B32E-4EA3-9546-FD0F7681ED42}"/>
          </ac:spMkLst>
        </pc:spChg>
        <pc:spChg chg="mod">
          <ac:chgData name="Rajorshi Biswas" userId="13142dca-a5ef-41c4-97fb-2a21b1d61c2b" providerId="ADAL" clId="{050C189A-5278-4AB7-AD99-E694D465D051}" dt="2019-11-26T07:08:53.798" v="2635" actId="164"/>
          <ac:spMkLst>
            <pc:docMk/>
            <pc:sldMk cId="2459553367" sldId="669"/>
            <ac:spMk id="73" creationId="{8A59B441-FED7-4304-9944-0C9B32AB24D4}"/>
          </ac:spMkLst>
        </pc:spChg>
        <pc:spChg chg="mod">
          <ac:chgData name="Rajorshi Biswas" userId="13142dca-a5ef-41c4-97fb-2a21b1d61c2b" providerId="ADAL" clId="{050C189A-5278-4AB7-AD99-E694D465D051}" dt="2019-11-26T07:08:53.798" v="2635" actId="164"/>
          <ac:spMkLst>
            <pc:docMk/>
            <pc:sldMk cId="2459553367" sldId="669"/>
            <ac:spMk id="75" creationId="{D85169BF-399A-4292-9892-D30DCCFC83A8}"/>
          </ac:spMkLst>
        </pc:spChg>
        <pc:spChg chg="mod">
          <ac:chgData name="Rajorshi Biswas" userId="13142dca-a5ef-41c4-97fb-2a21b1d61c2b" providerId="ADAL" clId="{050C189A-5278-4AB7-AD99-E694D465D051}" dt="2019-11-26T06:47:19.056" v="2245" actId="207"/>
          <ac:spMkLst>
            <pc:docMk/>
            <pc:sldMk cId="2459553367" sldId="669"/>
            <ac:spMk id="123" creationId="{5F3D8D52-6410-4EAD-99C5-F4E89C8168B8}"/>
          </ac:spMkLst>
        </pc:spChg>
        <pc:grpChg chg="add mod">
          <ac:chgData name="Rajorshi Biswas" userId="13142dca-a5ef-41c4-97fb-2a21b1d61c2b" providerId="ADAL" clId="{050C189A-5278-4AB7-AD99-E694D465D051}" dt="2019-11-26T07:08:53.798" v="2635" actId="164"/>
          <ac:grpSpMkLst>
            <pc:docMk/>
            <pc:sldMk cId="2459553367" sldId="669"/>
            <ac:grpSpMk id="4" creationId="{E6745A05-C870-4940-85BB-AFFEEF8E88CC}"/>
          </ac:grpSpMkLst>
        </pc:grpChg>
        <pc:picChg chg="mod">
          <ac:chgData name="Rajorshi Biswas" userId="13142dca-a5ef-41c4-97fb-2a21b1d61c2b" providerId="ADAL" clId="{050C189A-5278-4AB7-AD99-E694D465D051}" dt="2019-11-26T07:08:53.798" v="2635" actId="164"/>
          <ac:picMkLst>
            <pc:docMk/>
            <pc:sldMk cId="2459553367" sldId="669"/>
            <ac:picMk id="2" creationId="{D45DFC86-0F24-469E-8008-0804CEF0CA9A}"/>
          </ac:picMkLst>
        </pc:picChg>
      </pc:sldChg>
      <pc:sldChg chg="add del">
        <pc:chgData name="Rajorshi Biswas" userId="13142dca-a5ef-41c4-97fb-2a21b1d61c2b" providerId="ADAL" clId="{050C189A-5278-4AB7-AD99-E694D465D051}" dt="2019-11-26T06:52:12.922" v="2286" actId="47"/>
        <pc:sldMkLst>
          <pc:docMk/>
          <pc:sldMk cId="1972726944" sldId="670"/>
        </pc:sldMkLst>
      </pc:sldChg>
      <pc:sldChg chg="addSp delSp modSp add">
        <pc:chgData name="Rajorshi Biswas" userId="13142dca-a5ef-41c4-97fb-2a21b1d61c2b" providerId="ADAL" clId="{050C189A-5278-4AB7-AD99-E694D465D051}" dt="2019-11-26T07:17:04.051" v="2869" actId="207"/>
        <pc:sldMkLst>
          <pc:docMk/>
          <pc:sldMk cId="2996331050" sldId="670"/>
        </pc:sldMkLst>
        <pc:spChg chg="add mod">
          <ac:chgData name="Rajorshi Biswas" userId="13142dca-a5ef-41c4-97fb-2a21b1d61c2b" providerId="ADAL" clId="{050C189A-5278-4AB7-AD99-E694D465D051}" dt="2019-11-26T07:06:21.575" v="2612" actId="14100"/>
          <ac:spMkLst>
            <pc:docMk/>
            <pc:sldMk cId="2996331050" sldId="670"/>
            <ac:spMk id="5" creationId="{7E03EEC9-F5AD-44CE-8F28-D43EB235066A}"/>
          </ac:spMkLst>
        </pc:spChg>
        <pc:spChg chg="add del">
          <ac:chgData name="Rajorshi Biswas" userId="13142dca-a5ef-41c4-97fb-2a21b1d61c2b" providerId="ADAL" clId="{050C189A-5278-4AB7-AD99-E694D465D051}" dt="2019-11-26T06:53:09.732" v="2298"/>
          <ac:spMkLst>
            <pc:docMk/>
            <pc:sldMk cId="2996331050" sldId="670"/>
            <ac:spMk id="9" creationId="{F055684B-50F2-4039-9C98-F86F3299A8B0}"/>
          </ac:spMkLst>
        </pc:spChg>
        <pc:spChg chg="del">
          <ac:chgData name="Rajorshi Biswas" userId="13142dca-a5ef-41c4-97fb-2a21b1d61c2b" providerId="ADAL" clId="{050C189A-5278-4AB7-AD99-E694D465D051}" dt="2019-11-26T06:53:42.001" v="2345" actId="478"/>
          <ac:spMkLst>
            <pc:docMk/>
            <pc:sldMk cId="2996331050" sldId="670"/>
            <ac:spMk id="32" creationId="{2C56D4AC-C74C-48B0-A87D-35FF5D673843}"/>
          </ac:spMkLst>
        </pc:spChg>
        <pc:spChg chg="del">
          <ac:chgData name="Rajorshi Biswas" userId="13142dca-a5ef-41c4-97fb-2a21b1d61c2b" providerId="ADAL" clId="{050C189A-5278-4AB7-AD99-E694D465D051}" dt="2019-11-26T06:53:34.684" v="2343" actId="478"/>
          <ac:spMkLst>
            <pc:docMk/>
            <pc:sldMk cId="2996331050" sldId="670"/>
            <ac:spMk id="73" creationId="{8A59B441-FED7-4304-9944-0C9B32AB24D4}"/>
          </ac:spMkLst>
        </pc:spChg>
        <pc:spChg chg="del">
          <ac:chgData name="Rajorshi Biswas" userId="13142dca-a5ef-41c4-97fb-2a21b1d61c2b" providerId="ADAL" clId="{050C189A-5278-4AB7-AD99-E694D465D051}" dt="2019-11-26T06:53:38.018" v="2344" actId="478"/>
          <ac:spMkLst>
            <pc:docMk/>
            <pc:sldMk cId="2996331050" sldId="670"/>
            <ac:spMk id="75" creationId="{D85169BF-399A-4292-9892-D30DCCFC83A8}"/>
          </ac:spMkLst>
        </pc:spChg>
        <pc:spChg chg="mod">
          <ac:chgData name="Rajorshi Biswas" userId="13142dca-a5ef-41c4-97fb-2a21b1d61c2b" providerId="ADAL" clId="{050C189A-5278-4AB7-AD99-E694D465D051}" dt="2019-11-26T07:17:04.051" v="2869" actId="207"/>
          <ac:spMkLst>
            <pc:docMk/>
            <pc:sldMk cId="2996331050" sldId="670"/>
            <ac:spMk id="123" creationId="{5F3D8D52-6410-4EAD-99C5-F4E89C8168B8}"/>
          </ac:spMkLst>
        </pc:spChg>
        <pc:spChg chg="mod">
          <ac:chgData name="Rajorshi Biswas" userId="13142dca-a5ef-41c4-97fb-2a21b1d61c2b" providerId="ADAL" clId="{050C189A-5278-4AB7-AD99-E694D465D051}" dt="2019-11-26T07:05:53.791" v="2606" actId="20577"/>
          <ac:spMkLst>
            <pc:docMk/>
            <pc:sldMk cId="2996331050" sldId="670"/>
            <ac:spMk id="14338" creationId="{00000000-0000-0000-0000-000000000000}"/>
          </ac:spMkLst>
        </pc:spChg>
        <pc:picChg chg="mod">
          <ac:chgData name="Rajorshi Biswas" userId="13142dca-a5ef-41c4-97fb-2a21b1d61c2b" providerId="ADAL" clId="{050C189A-5278-4AB7-AD99-E694D465D051}" dt="2019-11-26T07:05:45.746" v="2599" actId="1076"/>
          <ac:picMkLst>
            <pc:docMk/>
            <pc:sldMk cId="2996331050" sldId="670"/>
            <ac:picMk id="2" creationId="{D45DFC86-0F24-469E-8008-0804CEF0CA9A}"/>
          </ac:picMkLst>
        </pc:picChg>
        <pc:picChg chg="add mod">
          <ac:chgData name="Rajorshi Biswas" userId="13142dca-a5ef-41c4-97fb-2a21b1d61c2b" providerId="ADAL" clId="{050C189A-5278-4AB7-AD99-E694D465D051}" dt="2019-11-26T07:05:47.824" v="2600" actId="1076"/>
          <ac:picMkLst>
            <pc:docMk/>
            <pc:sldMk cId="2996331050" sldId="670"/>
            <ac:picMk id="4" creationId="{D64609B3-840A-4A9E-80E1-25C18B4BE1E6}"/>
          </ac:picMkLst>
        </pc:picChg>
      </pc:sldChg>
      <pc:sldChg chg="addSp delSp modSp add">
        <pc:chgData name="Rajorshi Biswas" userId="13142dca-a5ef-41c4-97fb-2a21b1d61c2b" providerId="ADAL" clId="{050C189A-5278-4AB7-AD99-E694D465D051}" dt="2019-11-26T07:17:19.047" v="2871" actId="207"/>
        <pc:sldMkLst>
          <pc:docMk/>
          <pc:sldMk cId="1306954749" sldId="671"/>
        </pc:sldMkLst>
        <pc:spChg chg="mod">
          <ac:chgData name="Rajorshi Biswas" userId="13142dca-a5ef-41c4-97fb-2a21b1d61c2b" providerId="ADAL" clId="{050C189A-5278-4AB7-AD99-E694D465D051}" dt="2019-11-26T07:17:19.047" v="2871" actId="207"/>
          <ac:spMkLst>
            <pc:docMk/>
            <pc:sldMk cId="1306954749" sldId="671"/>
            <ac:spMk id="123" creationId="{5F3D8D52-6410-4EAD-99C5-F4E89C8168B8}"/>
          </ac:spMkLst>
        </pc:spChg>
        <pc:picChg chg="del">
          <ac:chgData name="Rajorshi Biswas" userId="13142dca-a5ef-41c4-97fb-2a21b1d61c2b" providerId="ADAL" clId="{050C189A-5278-4AB7-AD99-E694D465D051}" dt="2019-11-26T07:06:34.650" v="2614" actId="478"/>
          <ac:picMkLst>
            <pc:docMk/>
            <pc:sldMk cId="1306954749" sldId="671"/>
            <ac:picMk id="2" creationId="{D45DFC86-0F24-469E-8008-0804CEF0CA9A}"/>
          </ac:picMkLst>
        </pc:picChg>
        <pc:picChg chg="mod">
          <ac:chgData name="Rajorshi Biswas" userId="13142dca-a5ef-41c4-97fb-2a21b1d61c2b" providerId="ADAL" clId="{050C189A-5278-4AB7-AD99-E694D465D051}" dt="2019-11-26T07:06:38.555" v="2615" actId="1076"/>
          <ac:picMkLst>
            <pc:docMk/>
            <pc:sldMk cId="1306954749" sldId="671"/>
            <ac:picMk id="4" creationId="{D64609B3-840A-4A9E-80E1-25C18B4BE1E6}"/>
          </ac:picMkLst>
        </pc:picChg>
        <pc:picChg chg="add mod">
          <ac:chgData name="Rajorshi Biswas" userId="13142dca-a5ef-41c4-97fb-2a21b1d61c2b" providerId="ADAL" clId="{050C189A-5278-4AB7-AD99-E694D465D051}" dt="2019-11-26T07:07:03.614" v="2618" actId="14100"/>
          <ac:picMkLst>
            <pc:docMk/>
            <pc:sldMk cId="1306954749" sldId="671"/>
            <ac:picMk id="6" creationId="{5BFF75DA-6574-4DF4-B0E1-4324ED0E0B8D}"/>
          </ac:picMkLst>
        </pc:picChg>
      </pc:sldChg>
      <pc:sldChg chg="addSp delSp modSp add">
        <pc:chgData name="Rajorshi Biswas" userId="13142dca-a5ef-41c4-97fb-2a21b1d61c2b" providerId="ADAL" clId="{050C189A-5278-4AB7-AD99-E694D465D051}" dt="2019-11-26T07:17:31.529" v="2873" actId="207"/>
        <pc:sldMkLst>
          <pc:docMk/>
          <pc:sldMk cId="291503586" sldId="672"/>
        </pc:sldMkLst>
        <pc:spChg chg="mod">
          <ac:chgData name="Rajorshi Biswas" userId="13142dca-a5ef-41c4-97fb-2a21b1d61c2b" providerId="ADAL" clId="{050C189A-5278-4AB7-AD99-E694D465D051}" dt="2019-11-26T07:17:31.529" v="2873" actId="207"/>
          <ac:spMkLst>
            <pc:docMk/>
            <pc:sldMk cId="291503586" sldId="672"/>
            <ac:spMk id="123" creationId="{5F3D8D52-6410-4EAD-99C5-F4E89C8168B8}"/>
          </ac:spMkLst>
        </pc:spChg>
        <pc:picChg chg="add mod">
          <ac:chgData name="Rajorshi Biswas" userId="13142dca-a5ef-41c4-97fb-2a21b1d61c2b" providerId="ADAL" clId="{050C189A-5278-4AB7-AD99-E694D465D051}" dt="2019-11-26T07:07:54.519" v="2627" actId="1035"/>
          <ac:picMkLst>
            <pc:docMk/>
            <pc:sldMk cId="291503586" sldId="672"/>
            <ac:picMk id="2" creationId="{57DE0517-26FB-4BF7-86F3-07D64EE3DDFF}"/>
          </ac:picMkLst>
        </pc:picChg>
        <pc:picChg chg="del">
          <ac:chgData name="Rajorshi Biswas" userId="13142dca-a5ef-41c4-97fb-2a21b1d61c2b" providerId="ADAL" clId="{050C189A-5278-4AB7-AD99-E694D465D051}" dt="2019-11-26T07:07:19.980" v="2620" actId="478"/>
          <ac:picMkLst>
            <pc:docMk/>
            <pc:sldMk cId="291503586" sldId="672"/>
            <ac:picMk id="4" creationId="{D64609B3-840A-4A9E-80E1-25C18B4BE1E6}"/>
          </ac:picMkLst>
        </pc:picChg>
        <pc:picChg chg="mod">
          <ac:chgData name="Rajorshi Biswas" userId="13142dca-a5ef-41c4-97fb-2a21b1d61c2b" providerId="ADAL" clId="{050C189A-5278-4AB7-AD99-E694D465D051}" dt="2019-11-26T07:07:24.853" v="2621" actId="1076"/>
          <ac:picMkLst>
            <pc:docMk/>
            <pc:sldMk cId="291503586" sldId="672"/>
            <ac:picMk id="6" creationId="{5BFF75DA-6574-4DF4-B0E1-4324ED0E0B8D}"/>
          </ac:picMkLst>
        </pc:picChg>
      </pc:sldChg>
      <pc:sldChg chg="addSp delSp modSp add">
        <pc:chgData name="Rajorshi Biswas" userId="13142dca-a5ef-41c4-97fb-2a21b1d61c2b" providerId="ADAL" clId="{050C189A-5278-4AB7-AD99-E694D465D051}" dt="2019-11-26T07:20:16.920" v="2889" actId="14100"/>
        <pc:sldMkLst>
          <pc:docMk/>
          <pc:sldMk cId="369572218" sldId="673"/>
        </pc:sldMkLst>
        <pc:spChg chg="add del mod">
          <ac:chgData name="Rajorshi Biswas" userId="13142dca-a5ef-41c4-97fb-2a21b1d61c2b" providerId="ADAL" clId="{050C189A-5278-4AB7-AD99-E694D465D051}" dt="2019-11-26T07:18:56.571" v="2880" actId="478"/>
          <ac:spMkLst>
            <pc:docMk/>
            <pc:sldMk cId="369572218" sldId="673"/>
            <ac:spMk id="7" creationId="{EE42B586-CA9D-4620-B3D6-169F7AAA5925}"/>
          </ac:spMkLst>
        </pc:spChg>
        <pc:spChg chg="mod">
          <ac:chgData name="Rajorshi Biswas" userId="13142dca-a5ef-41c4-97fb-2a21b1d61c2b" providerId="ADAL" clId="{050C189A-5278-4AB7-AD99-E694D465D051}" dt="2019-11-26T07:17:48.822" v="2875" actId="207"/>
          <ac:spMkLst>
            <pc:docMk/>
            <pc:sldMk cId="369572218" sldId="673"/>
            <ac:spMk id="123" creationId="{5F3D8D52-6410-4EAD-99C5-F4E89C8168B8}"/>
          </ac:spMkLst>
        </pc:spChg>
        <pc:grpChg chg="del mod">
          <ac:chgData name="Rajorshi Biswas" userId="13142dca-a5ef-41c4-97fb-2a21b1d61c2b" providerId="ADAL" clId="{050C189A-5278-4AB7-AD99-E694D465D051}" dt="2019-11-26T07:19:57.573" v="2882" actId="478"/>
          <ac:grpSpMkLst>
            <pc:docMk/>
            <pc:sldMk cId="369572218" sldId="673"/>
            <ac:grpSpMk id="8" creationId="{992C48B3-65E8-4727-9A89-9557B583B814}"/>
          </ac:grpSpMkLst>
        </pc:grpChg>
        <pc:grpChg chg="add del mod">
          <ac:chgData name="Rajorshi Biswas" userId="13142dca-a5ef-41c4-97fb-2a21b1d61c2b" providerId="ADAL" clId="{050C189A-5278-4AB7-AD99-E694D465D051}" dt="2019-11-26T07:09:42.198" v="2646" actId="478"/>
          <ac:grpSpMkLst>
            <pc:docMk/>
            <pc:sldMk cId="369572218" sldId="673"/>
            <ac:grpSpMk id="9" creationId="{88D1D17E-8A43-4560-82C8-CE45070E66E0}"/>
          </ac:grpSpMkLst>
        </pc:grpChg>
        <pc:grpChg chg="add del mod">
          <ac:chgData name="Rajorshi Biswas" userId="13142dca-a5ef-41c4-97fb-2a21b1d61c2b" providerId="ADAL" clId="{050C189A-5278-4AB7-AD99-E694D465D051}" dt="2019-11-26T07:18:51.822" v="2879" actId="478"/>
          <ac:grpSpMkLst>
            <pc:docMk/>
            <pc:sldMk cId="369572218" sldId="673"/>
            <ac:grpSpMk id="13" creationId="{D669650A-7A91-496E-AFD6-65262484580B}"/>
          </ac:grpSpMkLst>
        </pc:grpChg>
        <pc:picChg chg="mod">
          <ac:chgData name="Rajorshi Biswas" userId="13142dca-a5ef-41c4-97fb-2a21b1d61c2b" providerId="ADAL" clId="{050C189A-5278-4AB7-AD99-E694D465D051}" dt="2019-11-26T07:08:06.628" v="2630" actId="1076"/>
          <ac:picMkLst>
            <pc:docMk/>
            <pc:sldMk cId="369572218" sldId="673"/>
            <ac:picMk id="2" creationId="{57DE0517-26FB-4BF7-86F3-07D64EE3DDFF}"/>
          </ac:picMkLst>
        </pc:picChg>
        <pc:picChg chg="add del mod">
          <ac:chgData name="Rajorshi Biswas" userId="13142dca-a5ef-41c4-97fb-2a21b1d61c2b" providerId="ADAL" clId="{050C189A-5278-4AB7-AD99-E694D465D051}" dt="2019-11-26T07:19:29.168" v="2881" actId="338"/>
          <ac:picMkLst>
            <pc:docMk/>
            <pc:sldMk cId="369572218" sldId="673"/>
            <ac:picMk id="4" creationId="{2C9C5730-7F01-4975-96B8-79626D5757CF}"/>
          </ac:picMkLst>
        </pc:picChg>
        <pc:picChg chg="del">
          <ac:chgData name="Rajorshi Biswas" userId="13142dca-a5ef-41c4-97fb-2a21b1d61c2b" providerId="ADAL" clId="{050C189A-5278-4AB7-AD99-E694D465D051}" dt="2019-11-26T07:08:03.789" v="2629" actId="478"/>
          <ac:picMkLst>
            <pc:docMk/>
            <pc:sldMk cId="369572218" sldId="673"/>
            <ac:picMk id="6" creationId="{5BFF75DA-6574-4DF4-B0E1-4324ED0E0B8D}"/>
          </ac:picMkLst>
        </pc:picChg>
        <pc:picChg chg="add mod">
          <ac:chgData name="Rajorshi Biswas" userId="13142dca-a5ef-41c4-97fb-2a21b1d61c2b" providerId="ADAL" clId="{050C189A-5278-4AB7-AD99-E694D465D051}" dt="2019-11-26T07:20:16.920" v="2889" actId="14100"/>
          <ac:picMkLst>
            <pc:docMk/>
            <pc:sldMk cId="369572218" sldId="673"/>
            <ac:picMk id="59" creationId="{60AC9FD4-EAF1-4FFA-971B-F5A81ED95FAE}"/>
          </ac:picMkLst>
        </pc:picChg>
      </pc:sldChg>
      <pc:sldChg chg="addSp delSp modSp add">
        <pc:chgData name="Rajorshi Biswas" userId="13142dca-a5ef-41c4-97fb-2a21b1d61c2b" providerId="ADAL" clId="{050C189A-5278-4AB7-AD99-E694D465D051}" dt="2019-11-26T07:20:30.055" v="2892" actId="1076"/>
        <pc:sldMkLst>
          <pc:docMk/>
          <pc:sldMk cId="3902757448" sldId="674"/>
        </pc:sldMkLst>
        <pc:spChg chg="mod">
          <ac:chgData name="Rajorshi Biswas" userId="13142dca-a5ef-41c4-97fb-2a21b1d61c2b" providerId="ADAL" clId="{050C189A-5278-4AB7-AD99-E694D465D051}" dt="2019-11-26T07:18:47.651" v="2878" actId="207"/>
          <ac:spMkLst>
            <pc:docMk/>
            <pc:sldMk cId="3902757448" sldId="674"/>
            <ac:spMk id="123" creationId="{5F3D8D52-6410-4EAD-99C5-F4E89C8168B8}"/>
          </ac:spMkLst>
        </pc:spChg>
        <pc:picChg chg="del">
          <ac:chgData name="Rajorshi Biswas" userId="13142dca-a5ef-41c4-97fb-2a21b1d61c2b" providerId="ADAL" clId="{050C189A-5278-4AB7-AD99-E694D465D051}" dt="2019-11-26T07:20:23.091" v="2890" actId="478"/>
          <ac:picMkLst>
            <pc:docMk/>
            <pc:sldMk cId="3902757448" sldId="674"/>
            <ac:picMk id="2" creationId="{57DE0517-26FB-4BF7-86F3-07D64EE3DDFF}"/>
          </ac:picMkLst>
        </pc:picChg>
        <pc:picChg chg="add mod">
          <ac:chgData name="Rajorshi Biswas" userId="13142dca-a5ef-41c4-97fb-2a21b1d61c2b" providerId="ADAL" clId="{050C189A-5278-4AB7-AD99-E694D465D051}" dt="2019-11-26T07:20:30.055" v="2892" actId="1076"/>
          <ac:picMkLst>
            <pc:docMk/>
            <pc:sldMk cId="3902757448" sldId="674"/>
            <ac:picMk id="17" creationId="{A75DE19C-9D21-4E33-B710-7893781464A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7488" cy="350838"/>
          </a:xfrm>
          <a:prstGeom prst="rect">
            <a:avLst/>
          </a:prstGeom>
        </p:spPr>
        <p:txBody>
          <a:bodyPr vert="horz" wrap="square" lIns="90596" tIns="45298" rIns="90596" bIns="45298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ct val="100000"/>
              <a:buFont typeface="Arial" charset="0"/>
              <a:buNone/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7325" y="0"/>
            <a:ext cx="4027488" cy="350838"/>
          </a:xfrm>
          <a:prstGeom prst="rect">
            <a:avLst/>
          </a:prstGeom>
        </p:spPr>
        <p:txBody>
          <a:bodyPr vert="horz" wrap="square" lIns="90596" tIns="45298" rIns="90596" bIns="45298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Arial" charset="0"/>
              <a:buNone/>
              <a:defRPr sz="1100">
                <a:latin typeface="Arial" charset="0"/>
              </a:defRPr>
            </a:lvl1pPr>
          </a:lstStyle>
          <a:p>
            <a:pPr>
              <a:defRPr/>
            </a:pPr>
            <a:fld id="{20934B1F-D9F3-4960-A904-283E30F1F341}" type="datetimeFigureOut">
              <a:rPr lang="en-US" altLang="zh-CN"/>
              <a:pPr>
                <a:defRPr/>
              </a:pPr>
              <a:t>11/27/2019</a:t>
            </a:fld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7975"/>
            <a:ext cx="4027488" cy="350838"/>
          </a:xfrm>
          <a:prstGeom prst="rect">
            <a:avLst/>
          </a:prstGeom>
        </p:spPr>
        <p:txBody>
          <a:bodyPr vert="horz" wrap="square" lIns="90596" tIns="45298" rIns="90596" bIns="45298" numCol="1" anchor="b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ct val="100000"/>
              <a:buFont typeface="Arial" charset="0"/>
              <a:buNone/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7325" y="6657975"/>
            <a:ext cx="4027488" cy="350838"/>
          </a:xfrm>
          <a:prstGeom prst="rect">
            <a:avLst/>
          </a:prstGeom>
        </p:spPr>
        <p:txBody>
          <a:bodyPr vert="horz" wrap="square" lIns="90596" tIns="45298" rIns="90596" bIns="45298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 sz="1100"/>
            </a:lvl1pPr>
          </a:lstStyle>
          <a:p>
            <a:pPr>
              <a:defRPr/>
            </a:pPr>
            <a:fld id="{A79C2080-0242-4C2B-8385-7D05F04B86B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769249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AutoShape 1"/>
          <p:cNvSpPr>
            <a:spLocks noChangeArrowheads="1"/>
          </p:cNvSpPr>
          <p:nvPr/>
        </p:nvSpPr>
        <p:spPr bwMode="auto">
          <a:xfrm>
            <a:off x="0" y="0"/>
            <a:ext cx="9296400" cy="7010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596" tIns="45298" rIns="90596" bIns="45298" anchor="ctr"/>
          <a:lstStyle>
            <a:lvl1pPr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altLang="zh-CN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4027488" cy="34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373" tIns="46363" rIns="92373" bIns="46363" numCol="1" anchor="t" anchorCtr="0" compatLnSpc="1">
            <a:prstTxWarp prst="textNoShape">
              <a:avLst/>
            </a:prstTxWarp>
          </a:bodyPr>
          <a:lstStyle>
            <a:lvl1pPr eaLnBrk="1"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14375" algn="l"/>
                <a:tab pos="1431925" algn="l"/>
                <a:tab pos="2149475" algn="l"/>
                <a:tab pos="2865438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265738" y="0"/>
            <a:ext cx="4025900" cy="34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373" tIns="46363" rIns="92373" bIns="46363" numCol="1" anchor="t" anchorCtr="0" compatLnSpc="1">
            <a:prstTxWarp prst="textNoShape">
              <a:avLst/>
            </a:prstTxWarp>
          </a:bodyPr>
          <a:lstStyle>
            <a:lvl1pPr algn="r" eaLnBrk="1"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14375" algn="l"/>
                <a:tab pos="1431925" algn="l"/>
                <a:tab pos="2149475" algn="l"/>
                <a:tab pos="2865438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4101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94013" y="525463"/>
            <a:ext cx="3505200" cy="2628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30275" y="3330575"/>
            <a:ext cx="7435850" cy="3152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373" tIns="46363" rIns="92373" bIns="46363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6657975"/>
            <a:ext cx="4027488" cy="34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373" tIns="46363" rIns="92373" bIns="46363" numCol="1" anchor="b" anchorCtr="0" compatLnSpc="1">
            <a:prstTxWarp prst="textNoShape">
              <a:avLst/>
            </a:prstTxWarp>
          </a:bodyPr>
          <a:lstStyle>
            <a:lvl1pPr eaLnBrk="1"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14375" algn="l"/>
                <a:tab pos="1431925" algn="l"/>
                <a:tab pos="2149475" algn="l"/>
                <a:tab pos="2865438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5265738" y="6657975"/>
            <a:ext cx="4025900" cy="34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373" tIns="46363" rIns="92373" bIns="46363" numCol="1" anchor="b" anchorCtr="0" compatLnSpc="1">
            <a:prstTxWarp prst="textNoShape">
              <a:avLst/>
            </a:prstTxWarp>
          </a:bodyPr>
          <a:lstStyle>
            <a:lvl1pPr algn="r" eaLnBrk="1"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714375" algn="l"/>
                <a:tab pos="1431925" algn="l"/>
                <a:tab pos="2149475" algn="l"/>
                <a:tab pos="286543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6CD1E71-5E1F-43A1-846E-9804E68D7EFB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6423821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31925" algn="l"/>
                <a:tab pos="2149475" algn="l"/>
                <a:tab pos="2865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31925" algn="l"/>
                <a:tab pos="2149475" algn="l"/>
                <a:tab pos="2865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31925" algn="l"/>
                <a:tab pos="2149475" algn="l"/>
                <a:tab pos="2865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31925" algn="l"/>
                <a:tab pos="2149475" algn="l"/>
                <a:tab pos="2865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31925" algn="l"/>
                <a:tab pos="2149475" algn="l"/>
                <a:tab pos="2865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31925" algn="l"/>
                <a:tab pos="2149475" algn="l"/>
                <a:tab pos="2865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31925" algn="l"/>
                <a:tab pos="2149475" algn="l"/>
                <a:tab pos="2865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31925" algn="l"/>
                <a:tab pos="2149475" algn="l"/>
                <a:tab pos="2865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31925" algn="l"/>
                <a:tab pos="2149475" algn="l"/>
                <a:tab pos="2865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A92E69C2-2F52-412E-B84A-C84E6F9594E5}" type="slidenum">
              <a:rPr lang="zh-CN" altLang="en-GB" sz="1100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</a:t>
            </a:fld>
            <a:endParaRPr lang="en-GB" altLang="zh-CN" sz="1100"/>
          </a:p>
        </p:txBody>
      </p:sp>
      <p:sp>
        <p:nvSpPr>
          <p:cNvPr id="7171" name="Text Box 1"/>
          <p:cNvSpPr txBox="1">
            <a:spLocks noChangeArrowheads="1"/>
          </p:cNvSpPr>
          <p:nvPr/>
        </p:nvSpPr>
        <p:spPr bwMode="auto">
          <a:xfrm>
            <a:off x="1566863" y="525463"/>
            <a:ext cx="6162675" cy="2628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0596" tIns="45298" rIns="90596" bIns="45298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body"/>
          </p:nvPr>
        </p:nvSpPr>
        <p:spPr>
          <a:xfrm>
            <a:off x="930275" y="3330575"/>
            <a:ext cx="7437438" cy="3154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589" tIns="45294" rIns="90589" bIns="45294" anchor="ctr"/>
          <a:lstStyle/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5996312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6CD1E71-5E1F-43A1-846E-9804E68D7EFB}" type="slidenum">
              <a:rPr lang="zh-CN" altLang="en-GB" smtClean="0"/>
              <a:pPr>
                <a:defRPr/>
              </a:pPr>
              <a:t>10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141342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6CD1E71-5E1F-43A1-846E-9804E68D7EFB}" type="slidenum">
              <a:rPr lang="zh-CN" altLang="en-GB" smtClean="0"/>
              <a:pPr>
                <a:defRPr/>
              </a:pPr>
              <a:t>11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4031986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6CD1E71-5E1F-43A1-846E-9804E68D7EFB}" type="slidenum">
              <a:rPr lang="zh-CN" altLang="en-GB" smtClean="0"/>
              <a:pPr>
                <a:defRPr/>
              </a:pPr>
              <a:t>12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9297621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6CD1E71-5E1F-43A1-846E-9804E68D7EFB}" type="slidenum">
              <a:rPr lang="zh-CN" altLang="en-GB" smtClean="0"/>
              <a:pPr>
                <a:defRPr/>
              </a:pPr>
              <a:t>13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9257087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6CD1E71-5E1F-43A1-846E-9804E68D7EFB}" type="slidenum">
              <a:rPr lang="zh-CN" altLang="en-GB" smtClean="0"/>
              <a:pPr>
                <a:defRPr/>
              </a:pPr>
              <a:t>14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4727811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6CD1E71-5E1F-43A1-846E-9804E68D7EFB}" type="slidenum">
              <a:rPr lang="zh-CN" altLang="en-GB" smtClean="0"/>
              <a:pPr>
                <a:defRPr/>
              </a:pPr>
              <a:t>18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2522280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46CD1E71-5E1F-43A1-846E-9804E68D7EFB}" type="slidenum">
              <a:rPr lang="zh-CN" altLang="en-GB" smtClean="0"/>
              <a:pPr>
                <a:defRPr/>
              </a:pPr>
              <a:t>19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852204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6CD1E71-5E1F-43A1-846E-9804E68D7EFB}" type="slidenum">
              <a:rPr lang="zh-CN" altLang="en-GB" smtClean="0"/>
              <a:pPr>
                <a:defRPr/>
              </a:pPr>
              <a:t>2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4020207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6CD1E71-5E1F-43A1-846E-9804E68D7EFB}" type="slidenum">
              <a:rPr lang="zh-CN" altLang="en-GB" smtClean="0"/>
              <a:pPr>
                <a:defRPr/>
              </a:pPr>
              <a:t>3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900118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6CD1E71-5E1F-43A1-846E-9804E68D7EFB}" type="slidenum">
              <a:rPr lang="zh-CN" altLang="en-GB" smtClean="0"/>
              <a:pPr>
                <a:defRPr/>
              </a:pPr>
              <a:t>4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016280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6CD1E71-5E1F-43A1-846E-9804E68D7EFB}" type="slidenum">
              <a:rPr lang="zh-CN" altLang="en-GB" smtClean="0"/>
              <a:pPr>
                <a:defRPr/>
              </a:pPr>
              <a:t>5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0449562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6CD1E71-5E1F-43A1-846E-9804E68D7EFB}" type="slidenum">
              <a:rPr lang="zh-CN" altLang="en-GB" smtClean="0"/>
              <a:pPr>
                <a:defRPr/>
              </a:pPr>
              <a:t>6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3866472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6CD1E71-5E1F-43A1-846E-9804E68D7EFB}" type="slidenum">
              <a:rPr lang="zh-CN" altLang="en-GB" smtClean="0"/>
              <a:pPr>
                <a:defRPr/>
              </a:pPr>
              <a:t>7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8910921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6CD1E71-5E1F-43A1-846E-9804E68D7EFB}" type="slidenum">
              <a:rPr lang="zh-CN" altLang="en-GB" smtClean="0"/>
              <a:pPr>
                <a:defRPr/>
              </a:pPr>
              <a:t>8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356722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6CD1E71-5E1F-43A1-846E-9804E68D7EFB}" type="slidenum">
              <a:rPr lang="zh-CN" altLang="en-GB" smtClean="0"/>
              <a:pPr>
                <a:defRPr/>
              </a:pPr>
              <a:t>9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479913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02F23-DEFD-43F0-BF76-B0888509F949}" type="datetime1">
              <a:rPr lang="en-US" altLang="zh-CN" smtClean="0"/>
              <a:pPr>
                <a:defRPr/>
              </a:pPr>
              <a:t>11/27/2019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zh-CN"/>
              <a:t>ICDCS 2017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3D3C5-529C-475B-AF41-C5E25A59D115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242024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4C5DA-68B3-4E69-BC0D-74DBB1B03084}" type="datetime1">
              <a:rPr lang="en-US" altLang="zh-CN" smtClean="0"/>
              <a:pPr>
                <a:defRPr/>
              </a:pPr>
              <a:t>11/27/2019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zh-CN"/>
              <a:t>ICDCS 2017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8328D-729F-4D11-9FF6-D4353851C861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476084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19200"/>
            <a:ext cx="2055813" cy="49101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9200"/>
            <a:ext cx="6019800" cy="49101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710CF-483B-4E09-A28F-B14315874E3F}" type="datetime1">
              <a:rPr lang="en-US" altLang="zh-CN" smtClean="0"/>
              <a:pPr>
                <a:defRPr/>
              </a:pPr>
              <a:t>11/27/2019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zh-CN"/>
              <a:t>ICDCS 2017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13979-0197-45D6-86A8-CE978D4D5B54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018605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9200"/>
            <a:ext cx="7770813" cy="19319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18165-8BDC-4756-9D9D-6F0610906264}" type="datetime1">
              <a:rPr lang="en-US" altLang="zh-CN" smtClean="0"/>
              <a:pPr>
                <a:defRPr/>
              </a:pPr>
              <a:t>11/27/2019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zh-CN"/>
              <a:t>ICDCS 2017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6B302-04C6-47CB-909D-31985DBB5DB8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889220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7013" cy="4529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9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tabLst/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83443D90-6409-43F3-99EA-17BE533B1BD1}" type="datetime1">
              <a:rPr lang="en-US" altLang="zh-CN" smtClean="0"/>
              <a:pPr>
                <a:defRPr/>
              </a:pPr>
              <a:t>11/27/2019</a:t>
            </a:fld>
            <a:endParaRPr lang="en-GB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zh-CN"/>
              <a:t>ICDCS 2017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06E2E-1602-4DA9-A0CC-68C41D5EDFE8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089800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26D40-46BD-45FC-863A-7FFA301A1190}" type="datetime1">
              <a:rPr lang="en-US" altLang="zh-CN" smtClean="0"/>
              <a:pPr>
                <a:defRPr/>
              </a:pPr>
              <a:t>11/27/2019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zh-CN"/>
              <a:t>ICDCS 2017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5344A-700D-4191-A7BE-A4E77826CF38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4227327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67448-2DA7-40E7-9143-769839BAE434}" type="datetime1">
              <a:rPr lang="en-US" altLang="zh-CN" smtClean="0"/>
              <a:pPr>
                <a:defRPr/>
              </a:pPr>
              <a:t>11/27/2019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zh-CN"/>
              <a:t>ICDCS 2017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7DAF3-135B-4939-8DC8-4D4163081E1B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03407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E2E44-3981-4798-AA64-1A76A8EFD0FF}" type="datetime1">
              <a:rPr lang="en-US" altLang="zh-CN" smtClean="0"/>
              <a:pPr>
                <a:defRPr/>
              </a:pPr>
              <a:t>11/27/2019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zh-CN"/>
              <a:t>ICDCS 2017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0C6A7-E118-4E66-9B0F-0A50E0CB917C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119496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40345-B96B-49C1-87E5-78927EE336C3}" type="datetime1">
              <a:rPr lang="en-US" altLang="zh-CN" smtClean="0"/>
              <a:pPr>
                <a:defRPr/>
              </a:pPr>
              <a:t>11/27/2019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zh-CN"/>
              <a:t>ICDCS 2017</a:t>
            </a: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FB7BE-4841-46A5-BEC7-C0255306E37B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986407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B12A8-1F07-4DB7-B8D4-D7E0EBCEAA83}" type="datetime1">
              <a:rPr lang="en-US" altLang="zh-CN" smtClean="0"/>
              <a:pPr>
                <a:defRPr/>
              </a:pPr>
              <a:t>11/27/2019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zh-CN"/>
              <a:t>ICDCS 2017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7A390-991A-4849-A62A-6886E2062010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829581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BA795-0741-4427-8609-770C0C23B222}" type="datetime1">
              <a:rPr lang="en-US" altLang="zh-CN" smtClean="0"/>
              <a:pPr>
                <a:defRPr/>
              </a:pPr>
              <a:t>11/27/2019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zh-CN"/>
              <a:t>ICDCS 2017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12BEC-C9CF-4AAE-A701-458BA3ADF82B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043591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40E1F-BCCD-4CDE-BC9C-C69B7085165F}" type="datetime1">
              <a:rPr lang="en-US" altLang="zh-CN" smtClean="0"/>
              <a:pPr>
                <a:defRPr/>
              </a:pPr>
              <a:t>11/27/2019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zh-CN"/>
              <a:t>ICDCS 2017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53703-EC48-4A19-8ED1-014937B8B972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758569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5D320-A90B-4109-97E9-9CBF17B0BCAB}" type="datetime1">
              <a:rPr lang="en-US" altLang="zh-CN" smtClean="0"/>
              <a:pPr>
                <a:defRPr/>
              </a:pPr>
              <a:t>11/27/2019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zh-CN"/>
              <a:t>ICDCS 2017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E9D62-4096-44B1-9BED-2AEDD6CBEFEA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745248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"/>
          <p:cNvGrpSpPr>
            <a:grpSpLocks/>
          </p:cNvGrpSpPr>
          <p:nvPr/>
        </p:nvGrpSpPr>
        <p:grpSpPr bwMode="auto">
          <a:xfrm>
            <a:off x="1658938" y="1600200"/>
            <a:ext cx="6835775" cy="3198813"/>
            <a:chOff x="1045" y="1008"/>
            <a:chExt cx="4306" cy="2015"/>
          </a:xfrm>
        </p:grpSpPr>
        <p:sp>
          <p:nvSpPr>
            <p:cNvPr id="2" name="Oval 2"/>
            <p:cNvSpPr>
              <a:spLocks noChangeArrowheads="1"/>
            </p:cNvSpPr>
            <p:nvPr/>
          </p:nvSpPr>
          <p:spPr bwMode="auto">
            <a:xfrm flipH="1">
              <a:off x="4392" y="1008"/>
              <a:ext cx="960" cy="960"/>
            </a:xfrm>
            <a:prstGeom prst="ellipse">
              <a:avLst/>
            </a:pr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altLang="zh-CN">
                <a:ea typeface="宋体" pitchFamily="2" charset="-122"/>
              </a:endParaRPr>
            </a:p>
          </p:txBody>
        </p:sp>
        <p:sp>
          <p:nvSpPr>
            <p:cNvPr id="3" name="Oval 3"/>
            <p:cNvSpPr>
              <a:spLocks noChangeArrowheads="1"/>
            </p:cNvSpPr>
            <p:nvPr/>
          </p:nvSpPr>
          <p:spPr bwMode="auto">
            <a:xfrm flipH="1">
              <a:off x="3264" y="1008"/>
              <a:ext cx="960" cy="960"/>
            </a:xfrm>
            <a:prstGeom prst="ellipse">
              <a:avLst/>
            </a:pr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altLang="zh-CN">
                <a:ea typeface="宋体" pitchFamily="2" charset="-122"/>
              </a:endParaRPr>
            </a:p>
          </p:txBody>
        </p:sp>
        <p:sp>
          <p:nvSpPr>
            <p:cNvPr id="4" name="Oval 4"/>
            <p:cNvSpPr>
              <a:spLocks noChangeArrowheads="1"/>
            </p:cNvSpPr>
            <p:nvPr/>
          </p:nvSpPr>
          <p:spPr bwMode="auto">
            <a:xfrm flipH="1">
              <a:off x="2136" y="1008"/>
              <a:ext cx="960" cy="960"/>
            </a:xfrm>
            <a:prstGeom prst="ellipse">
              <a:avLst/>
            </a:prstGeom>
            <a:noFill/>
            <a:ln w="28440">
              <a:solidFill>
                <a:srgbClr val="D9D8E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altLang="zh-CN">
                <a:ea typeface="宋体" pitchFamily="2" charset="-122"/>
              </a:endParaRPr>
            </a:p>
          </p:txBody>
        </p:sp>
        <p:sp>
          <p:nvSpPr>
            <p:cNvPr id="2059" name="Oval 5"/>
            <p:cNvSpPr>
              <a:spLocks noChangeArrowheads="1"/>
            </p:cNvSpPr>
            <p:nvPr/>
          </p:nvSpPr>
          <p:spPr bwMode="auto">
            <a:xfrm flipH="1">
              <a:off x="2136" y="2064"/>
              <a:ext cx="960" cy="960"/>
            </a:xfrm>
            <a:prstGeom prst="ellipse">
              <a:avLst/>
            </a:pr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altLang="zh-CN">
                <a:ea typeface="宋体" pitchFamily="2" charset="-122"/>
              </a:endParaRPr>
            </a:p>
          </p:txBody>
        </p:sp>
        <p:sp>
          <p:nvSpPr>
            <p:cNvPr id="2060" name="Oval 6"/>
            <p:cNvSpPr>
              <a:spLocks noChangeArrowheads="1"/>
            </p:cNvSpPr>
            <p:nvPr/>
          </p:nvSpPr>
          <p:spPr bwMode="auto">
            <a:xfrm flipH="1">
              <a:off x="1045" y="2064"/>
              <a:ext cx="960" cy="960"/>
            </a:xfrm>
            <a:prstGeom prst="ellipse">
              <a:avLst/>
            </a:pr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altLang="zh-CN">
                <a:ea typeface="宋体" pitchFamily="2" charset="-122"/>
              </a:endParaRPr>
            </a:p>
          </p:txBody>
        </p:sp>
        <p:sp>
          <p:nvSpPr>
            <p:cNvPr id="2061" name="Oval 7"/>
            <p:cNvSpPr>
              <a:spLocks noChangeArrowheads="1"/>
            </p:cNvSpPr>
            <p:nvPr/>
          </p:nvSpPr>
          <p:spPr bwMode="auto">
            <a:xfrm flipH="1">
              <a:off x="4392" y="2064"/>
              <a:ext cx="960" cy="960"/>
            </a:xfrm>
            <a:prstGeom prst="ellipse">
              <a:avLst/>
            </a:prstGeom>
            <a:noFill/>
            <a:ln w="28440">
              <a:solidFill>
                <a:srgbClr val="D9D8E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altLang="zh-CN">
                <a:ea typeface="宋体" pitchFamily="2" charset="-122"/>
              </a:endParaRPr>
            </a:p>
          </p:txBody>
        </p:sp>
      </p:grpSp>
      <p:sp>
        <p:nvSpPr>
          <p:cNvPr id="2056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8400"/>
            <a:ext cx="2132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0"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</a:tabLst>
              <a:defRPr sz="10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636A6F6A-B66C-4ED6-B3C7-BF03D80B4F57}" type="datetime1">
              <a:rPr lang="en-US" altLang="zh-CN" smtClean="0"/>
              <a:pPr>
                <a:defRPr/>
              </a:pPr>
              <a:t>11/27/2019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>
              <a:buClr>
                <a:srgbClr val="000000"/>
              </a:buClr>
              <a:buSzPct val="45000"/>
              <a:buFont typeface="Wingdings" pitchFamily="2" charset="2"/>
              <a:buNone/>
              <a:defRPr sz="10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GB" altLang="zh-CN"/>
              <a:t>ICDCS 2017</a:t>
            </a: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2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 sz="10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15EFBFCF-64E1-4177-85FA-E8561C334E0D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  <p:sp>
        <p:nvSpPr>
          <p:cNvPr id="2054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219200"/>
            <a:ext cx="7770813" cy="19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/>
              <a:t>Click to edit the title text format</a:t>
            </a:r>
          </a:p>
        </p:txBody>
      </p:sp>
      <p:sp>
        <p:nvSpPr>
          <p:cNvPr id="2055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/>
              <a:t>Click to edit the outline text format</a:t>
            </a:r>
          </a:p>
          <a:p>
            <a:pPr lvl="1"/>
            <a:r>
              <a:rPr lang="en-GB" altLang="zh-CN"/>
              <a:t>Second Outline Level</a:t>
            </a:r>
          </a:p>
          <a:p>
            <a:pPr lvl="2"/>
            <a:r>
              <a:rPr lang="en-GB" altLang="zh-CN"/>
              <a:t>Third Outline Level</a:t>
            </a:r>
          </a:p>
          <a:p>
            <a:pPr lvl="3"/>
            <a:r>
              <a:rPr lang="en-GB" altLang="zh-CN"/>
              <a:t>Fourth Outline Level</a:t>
            </a:r>
          </a:p>
          <a:p>
            <a:pPr lvl="4"/>
            <a:r>
              <a:rPr lang="en-GB" altLang="zh-CN"/>
              <a:t>Fifth Outline Level</a:t>
            </a:r>
          </a:p>
          <a:p>
            <a:pPr lvl="4"/>
            <a:r>
              <a:rPr lang="en-GB" altLang="zh-CN"/>
              <a:t>Sixth Outline Level</a:t>
            </a:r>
          </a:p>
          <a:p>
            <a:pPr lvl="4"/>
            <a:r>
              <a:rPr lang="en-GB" altLang="zh-CN"/>
              <a:t>Seventh Outline Level</a:t>
            </a:r>
          </a:p>
          <a:p>
            <a:pPr lvl="4"/>
            <a:r>
              <a:rPr lang="en-GB" altLang="zh-CN"/>
              <a:t>Eighth Outline Level</a:t>
            </a:r>
          </a:p>
          <a:p>
            <a:pPr lvl="4"/>
            <a:r>
              <a:rPr lang="en-GB" altLang="zh-CN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40" r:id="rId1"/>
    <p:sldLayoutId id="2147485541" r:id="rId2"/>
    <p:sldLayoutId id="2147485542" r:id="rId3"/>
    <p:sldLayoutId id="2147485543" r:id="rId4"/>
    <p:sldLayoutId id="2147485544" r:id="rId5"/>
    <p:sldLayoutId id="2147485545" r:id="rId6"/>
    <p:sldLayoutId id="2147485546" r:id="rId7"/>
    <p:sldLayoutId id="2147485547" r:id="rId8"/>
    <p:sldLayoutId id="2147485548" r:id="rId9"/>
    <p:sldLayoutId id="2147485549" r:id="rId10"/>
    <p:sldLayoutId id="2147485550" r:id="rId11"/>
    <p:sldLayoutId id="2147485551" r:id="rId12"/>
    <p:sldLayoutId id="2147485552" r:id="rId13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38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3800">
          <a:solidFill>
            <a:srgbClr val="000000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3800">
          <a:solidFill>
            <a:srgbClr val="000000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3800">
          <a:solidFill>
            <a:srgbClr val="000000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3800">
          <a:solidFill>
            <a:srgbClr val="000000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800">
          <a:solidFill>
            <a:srgbClr val="000000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800">
          <a:solidFill>
            <a:srgbClr val="000000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800">
          <a:solidFill>
            <a:srgbClr val="000000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800">
          <a:solidFill>
            <a:srgbClr val="000000"/>
          </a:solidFill>
          <a:latin typeface="Arial" charset="0"/>
        </a:defRPr>
      </a:lvl9pPr>
    </p:titleStyle>
    <p:bodyStyle>
      <a:lvl1pPr marL="341313" indent="-341313" algn="l" defTabSz="457200" rtl="0" eaLnBrk="0" fontAlgn="base" hangingPunct="0">
        <a:spcBef>
          <a:spcPts val="800"/>
        </a:spcBef>
        <a:spcAft>
          <a:spcPct val="0"/>
        </a:spcAft>
        <a:buClr>
          <a:srgbClr val="CCCCFF"/>
        </a:buClr>
        <a:buSzPct val="80000"/>
        <a:buFont typeface="Wingdings" panose="05000000000000000000" pitchFamily="2" charset="2"/>
        <a:buChar char="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57200" rtl="0" eaLnBrk="0" fontAlgn="base" hangingPunct="0">
        <a:spcBef>
          <a:spcPts val="675"/>
        </a:spcBef>
        <a:spcAft>
          <a:spcPct val="0"/>
        </a:spcAft>
        <a:buClr>
          <a:srgbClr val="CCCCFF"/>
        </a:buClr>
        <a:buSzPct val="70000"/>
        <a:buFont typeface="Wingdings" panose="05000000000000000000" pitchFamily="2" charset="2"/>
        <a:buChar char=""/>
        <a:defRPr sz="2700">
          <a:solidFill>
            <a:srgbClr val="000000"/>
          </a:solidFill>
          <a:latin typeface="+mn-lt"/>
        </a:defRPr>
      </a:lvl2pPr>
      <a:lvl3pPr marL="1143000" indent="-228600" algn="l" defTabSz="457200" rtl="0" eaLnBrk="0" fontAlgn="base" hangingPunct="0">
        <a:spcBef>
          <a:spcPts val="575"/>
        </a:spcBef>
        <a:spcAft>
          <a:spcPct val="0"/>
        </a:spcAft>
        <a:buClr>
          <a:srgbClr val="CCCCFF"/>
        </a:buClr>
        <a:buSzPct val="65000"/>
        <a:buFont typeface="Wingdings" panose="05000000000000000000" pitchFamily="2" charset="2"/>
        <a:buChar char=""/>
        <a:defRPr sz="2300">
          <a:solidFill>
            <a:srgbClr val="000000"/>
          </a:solidFill>
          <a:latin typeface="+mn-lt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CCCCFF"/>
        </a:buClr>
        <a:buSzPct val="100000"/>
        <a:buFont typeface="Arial" panose="020B0604020202020204" pitchFamily="34" charset="0"/>
        <a:buChar char="•"/>
        <a:defRPr sz="2000">
          <a:solidFill>
            <a:srgbClr val="000000"/>
          </a:solidFill>
          <a:latin typeface="+mn-lt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CCCCFF"/>
        </a:buClr>
        <a:buSzPct val="100000"/>
        <a:buFont typeface="Wingdings" panose="05000000000000000000" pitchFamily="2" charset="2"/>
        <a:buChar char=""/>
        <a:defRPr sz="2000">
          <a:solidFill>
            <a:srgbClr val="000000"/>
          </a:solidFill>
          <a:latin typeface="+mn-lt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CCCCFF"/>
        </a:buClr>
        <a:buSzPct val="100000"/>
        <a:buFont typeface="Wingdings" pitchFamily="2" charset="2"/>
        <a:buChar char=""/>
        <a:defRPr sz="2000">
          <a:solidFill>
            <a:srgbClr val="000000"/>
          </a:solidFill>
          <a:latin typeface="+mn-lt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CCCCFF"/>
        </a:buClr>
        <a:buSzPct val="100000"/>
        <a:buFont typeface="Wingdings" pitchFamily="2" charset="2"/>
        <a:buChar char=""/>
        <a:defRPr sz="2000">
          <a:solidFill>
            <a:srgbClr val="000000"/>
          </a:solidFill>
          <a:latin typeface="+mn-lt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CCCCFF"/>
        </a:buClr>
        <a:buSzPct val="100000"/>
        <a:buFont typeface="Wingdings" pitchFamily="2" charset="2"/>
        <a:buChar char=""/>
        <a:defRPr sz="2000">
          <a:solidFill>
            <a:srgbClr val="000000"/>
          </a:solidFill>
          <a:latin typeface="+mn-lt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CCCCFF"/>
        </a:buClr>
        <a:buSzPct val="100000"/>
        <a:buFont typeface="Wingdings" pitchFamily="2" charset="2"/>
        <a:buChar char="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" y="1066800"/>
            <a:ext cx="8915399" cy="1933575"/>
          </a:xfrm>
        </p:spPr>
        <p:txBody>
          <a:bodyPr/>
          <a:lstStyle/>
          <a:p>
            <a:pPr algn="r">
              <a:defRPr/>
            </a:pPr>
            <a:r>
              <a:rPr lang="en-US" sz="2900" dirty="0">
                <a:latin typeface="Comic Sans MS" panose="030F0702030302020204" pitchFamily="66" charset="0"/>
              </a:rPr>
              <a:t>Optimal Filter Assignment Policy Against</a:t>
            </a:r>
            <a:br>
              <a:rPr lang="en-US" sz="2900" dirty="0">
                <a:latin typeface="Comic Sans MS" panose="030F0702030302020204" pitchFamily="66" charset="0"/>
              </a:rPr>
            </a:br>
            <a:r>
              <a:rPr lang="en-US" sz="2900" dirty="0">
                <a:latin typeface="Comic Sans MS" panose="030F0702030302020204" pitchFamily="66" charset="0"/>
              </a:rPr>
              <a:t>Transit-link Distributed Denial-of-Service Attack </a:t>
            </a:r>
            <a:br>
              <a:rPr lang="en-US" sz="2900" dirty="0">
                <a:latin typeface="Comic Sans MS" panose="030F0702030302020204" pitchFamily="66" charset="0"/>
              </a:rPr>
            </a:br>
            <a:endParaRPr lang="en-US" sz="2900" dirty="0">
              <a:latin typeface="Comic Sans MS" panose="030F0702030302020204" pitchFamily="66" charset="0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799306" y="3197940"/>
            <a:ext cx="7543800" cy="2789751"/>
          </a:xfrm>
        </p:spPr>
        <p:txBody>
          <a:bodyPr lIns="90000" tIns="46800" rIns="90000" bIns="46800"/>
          <a:lstStyle/>
          <a:p>
            <a:pPr marL="0" indent="0" algn="r" eaLnBrk="1" hangingPunct="1">
              <a:lnSpc>
                <a:spcPct val="110000"/>
              </a:lnSpc>
              <a:spcBef>
                <a:spcPts val="6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>
                <a:latin typeface="Comic Sans MS" panose="030F0702030302020204" pitchFamily="66" charset="0"/>
              </a:rPr>
              <a:t>Rajorshi Biswas, </a:t>
            </a:r>
            <a:r>
              <a:rPr lang="en-US" sz="2400" dirty="0" err="1">
                <a:latin typeface="Comic Sans MS" panose="030F0702030302020204" pitchFamily="66" charset="0"/>
              </a:rPr>
              <a:t>Jie</a:t>
            </a:r>
            <a:r>
              <a:rPr lang="en-US" sz="2400" dirty="0">
                <a:latin typeface="Comic Sans MS" panose="030F0702030302020204" pitchFamily="66" charset="0"/>
              </a:rPr>
              <a:t> Wu</a:t>
            </a:r>
            <a:br>
              <a:rPr lang="en-US" sz="1400" dirty="0">
                <a:latin typeface="Comic Sans MS" panose="030F0702030302020204" pitchFamily="66" charset="0"/>
              </a:rPr>
            </a:br>
            <a:r>
              <a:rPr lang="en-GB" altLang="zh-CN" sz="1400" dirty="0">
                <a:latin typeface="Comic Sans MS" panose="030F0702030302020204" pitchFamily="66" charset="0"/>
                <a:ea typeface="宋体" panose="02010600030101010101" pitchFamily="2" charset="-122"/>
              </a:rPr>
              <a:t>Dept. of Computer and Info. Sciences, Temple University</a:t>
            </a:r>
          </a:p>
          <a:p>
            <a:pPr marL="0" indent="0" algn="r" eaLnBrk="1" hangingPunct="1">
              <a:lnSpc>
                <a:spcPct val="110000"/>
              </a:lnSpc>
              <a:spcBef>
                <a:spcPts val="6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>
                <a:latin typeface="Comic Sans MS" panose="030F0702030302020204" pitchFamily="66" charset="0"/>
              </a:rPr>
              <a:t>Wei Chang</a:t>
            </a:r>
          </a:p>
          <a:p>
            <a:pPr marL="0" indent="0" algn="r" eaLnBrk="1" hangingPunct="1">
              <a:lnSpc>
                <a:spcPct val="110000"/>
              </a:lnSpc>
              <a:spcBef>
                <a:spcPts val="6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dirty="0">
                <a:latin typeface="Comic Sans MS" panose="030F0702030302020204" pitchFamily="66" charset="0"/>
              </a:rPr>
              <a:t>Department of Computer Science,  Saint Joseph’s University </a:t>
            </a:r>
          </a:p>
          <a:p>
            <a:pPr marL="0" indent="0" algn="r" eaLnBrk="1" hangingPunct="1">
              <a:lnSpc>
                <a:spcPct val="110000"/>
              </a:lnSpc>
              <a:spcBef>
                <a:spcPts val="6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Pouya</a:t>
            </a:r>
            <a:r>
              <a:rPr lang="en-U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Ostovari</a:t>
            </a:r>
            <a:endParaRPr lang="en-US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 algn="r" eaLnBrk="1" hangingPunct="1">
              <a:lnSpc>
                <a:spcPct val="110000"/>
              </a:lnSpc>
              <a:spcBef>
                <a:spcPts val="6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dirty="0">
                <a:latin typeface="Comic Sans MS" panose="030F0702030302020204" pitchFamily="66" charset="0"/>
              </a:rPr>
              <a:t>Charles W. Davidson College of Engineering,  San Jose State University </a:t>
            </a:r>
            <a:br>
              <a:rPr lang="en-US" sz="1400" dirty="0">
                <a:latin typeface="Comic Sans MS" panose="030F0702030302020204" pitchFamily="66" charset="0"/>
              </a:rPr>
            </a:br>
            <a:endParaRPr lang="en-GB" altLang="zh-CN" sz="1400" dirty="0"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 marL="0" indent="0" algn="r" eaLnBrk="1" hangingPunct="1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zh-CN" altLang="en-GB" sz="1400" dirty="0"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pic>
        <p:nvPicPr>
          <p:cNvPr id="6148" name="Picture 7" descr="TempleU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343400"/>
            <a:ext cx="1036638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317463"/>
            <a:ext cx="8386762" cy="1141412"/>
          </a:xfrm>
        </p:spPr>
        <p:txBody>
          <a:bodyPr/>
          <a:lstStyle/>
          <a:p>
            <a:r>
              <a:rPr lang="en-US" altLang="en-US" sz="3600" dirty="0">
                <a:latin typeface="Comic Sans MS" panose="030F0702030302020204" pitchFamily="66" charset="0"/>
              </a:rPr>
              <a:t>Solution Steps</a:t>
            </a:r>
          </a:p>
        </p:txBody>
      </p:sp>
      <p:sp>
        <p:nvSpPr>
          <p:cNvPr id="123" name="Content Placeholder 2">
            <a:extLst>
              <a:ext uri="{FF2B5EF4-FFF2-40B4-BE49-F238E27FC236}">
                <a16:creationId xmlns:a16="http://schemas.microsoft.com/office/drawing/2014/main" id="{5F3D8D52-6410-4EAD-99C5-F4E89C816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111" y="2005003"/>
            <a:ext cx="4917939" cy="4343400"/>
          </a:xfrm>
        </p:spPr>
        <p:txBody>
          <a:bodyPr/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Step 1: Transformation to line graph</a:t>
            </a:r>
          </a:p>
          <a:p>
            <a:pPr lvl="1"/>
            <a:r>
              <a:rPr lang="en-US" sz="15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Edges-&gt; Nodes, red links-&gt; black nodes</a:t>
            </a: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Step 2: Create traffic flows </a:t>
            </a:r>
          </a:p>
          <a:p>
            <a:pPr lvl="1"/>
            <a:r>
              <a:rPr lang="en-US" sz="15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From all sources, follow all shortest paths.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Step 3: Remove white nodes</a:t>
            </a:r>
          </a:p>
          <a:p>
            <a:pPr lvl="1"/>
            <a:r>
              <a:rPr lang="en-US" sz="1500" dirty="0">
                <a:latin typeface="Comic Sans MS" panose="030F0702030302020204" pitchFamily="66" charset="0"/>
              </a:rPr>
              <a:t>Remove white nodes and concatenate red links</a:t>
            </a: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Step 4: Add super user</a:t>
            </a:r>
            <a:endParaRPr lang="en-US" sz="40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</a:endParaRPr>
          </a:p>
          <a:p>
            <a:pPr lvl="1"/>
            <a:r>
              <a:rPr lang="en-US" sz="15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Add links to the black nodes who have incident green links</a:t>
            </a: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Step 5: Find minimum d-separating set</a:t>
            </a:r>
          </a:p>
          <a:p>
            <a:pPr lvl="1"/>
            <a:r>
              <a:rPr lang="en-US" sz="15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Using Acid and Campos’s method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</a:br>
            <a:endParaRPr lang="en-US" sz="15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D6DAD40E-0191-4C60-8092-3B97D6222EA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226050" y="1671638"/>
            <a:ext cx="3303588" cy="313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7E03EEC9-F5AD-44CE-8F28-D43EB235066A}"/>
              </a:ext>
            </a:extLst>
          </p:cNvPr>
          <p:cNvSpPr/>
          <p:nvPr/>
        </p:nvSpPr>
        <p:spPr bwMode="auto">
          <a:xfrm>
            <a:off x="7924800" y="3560189"/>
            <a:ext cx="304800" cy="711266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FF75DA-6574-4DF4-B0E1-4324ED0E0B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300073"/>
            <a:ext cx="2255171" cy="259582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7DE0517-26FB-4BF7-86F3-07D64EE3DD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026" y="4267200"/>
            <a:ext cx="2017574" cy="236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03586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317463"/>
            <a:ext cx="8386762" cy="1141412"/>
          </a:xfrm>
        </p:spPr>
        <p:txBody>
          <a:bodyPr/>
          <a:lstStyle/>
          <a:p>
            <a:r>
              <a:rPr lang="en-US" altLang="en-US" sz="3600" dirty="0">
                <a:latin typeface="Comic Sans MS" panose="030F0702030302020204" pitchFamily="66" charset="0"/>
              </a:rPr>
              <a:t>Solution Steps</a:t>
            </a:r>
          </a:p>
        </p:txBody>
      </p:sp>
      <p:sp>
        <p:nvSpPr>
          <p:cNvPr id="123" name="Content Placeholder 2">
            <a:extLst>
              <a:ext uri="{FF2B5EF4-FFF2-40B4-BE49-F238E27FC236}">
                <a16:creationId xmlns:a16="http://schemas.microsoft.com/office/drawing/2014/main" id="{5F3D8D52-6410-4EAD-99C5-F4E89C816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111" y="2005003"/>
            <a:ext cx="4917939" cy="3940083"/>
          </a:xfrm>
        </p:spPr>
        <p:txBody>
          <a:bodyPr/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Step 1: Transformation to line graph</a:t>
            </a:r>
          </a:p>
          <a:p>
            <a:pPr lvl="1"/>
            <a:r>
              <a:rPr lang="en-US" sz="15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Edges-&gt; Nodes, red links-&gt; black nodes</a:t>
            </a: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Step 2: Create traffic flows </a:t>
            </a:r>
          </a:p>
          <a:p>
            <a:pPr lvl="1"/>
            <a:r>
              <a:rPr lang="en-US" sz="15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From all sources, follow all shortest paths.</a:t>
            </a: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Step 3: Remove white nodes</a:t>
            </a:r>
          </a:p>
          <a:p>
            <a:pPr lvl="1"/>
            <a:r>
              <a:rPr lang="en-US" sz="15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Remove white nodes and concatenate red links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Step 4: Add super user</a:t>
            </a:r>
            <a:endParaRPr lang="en-US" sz="4000" dirty="0">
              <a:latin typeface="Comic Sans MS" panose="030F0702030302020204" pitchFamily="66" charset="0"/>
            </a:endParaRPr>
          </a:p>
          <a:p>
            <a:pPr lvl="1"/>
            <a:r>
              <a:rPr lang="en-US" sz="1500" dirty="0">
                <a:latin typeface="Comic Sans MS" panose="030F0702030302020204" pitchFamily="66" charset="0"/>
              </a:rPr>
              <a:t>Add links to the black nodes who have incident green links</a:t>
            </a: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Step 5: Find minimum d-separating set</a:t>
            </a:r>
          </a:p>
          <a:p>
            <a:pPr lvl="1"/>
            <a:r>
              <a:rPr lang="en-US" sz="15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Using Acid and Campos’s method </a:t>
            </a:r>
            <a:br>
              <a:rPr lang="en-US" sz="1500" dirty="0">
                <a:latin typeface="Comic Sans MS" panose="030F0702030302020204" pitchFamily="66" charset="0"/>
              </a:rPr>
            </a:br>
            <a:endParaRPr lang="en-US" sz="1500" dirty="0">
              <a:latin typeface="Comic Sans MS" panose="030F0702030302020204" pitchFamily="66" charset="0"/>
            </a:endParaRPr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D6DAD40E-0191-4C60-8092-3B97D6222EA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226050" y="1671638"/>
            <a:ext cx="3303588" cy="313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7E03EEC9-F5AD-44CE-8F28-D43EB235066A}"/>
              </a:ext>
            </a:extLst>
          </p:cNvPr>
          <p:cNvSpPr/>
          <p:nvPr/>
        </p:nvSpPr>
        <p:spPr bwMode="auto">
          <a:xfrm>
            <a:off x="7924800" y="3560189"/>
            <a:ext cx="304800" cy="711266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DE0517-26FB-4BF7-86F3-07D64EE3DD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2026" y="1091393"/>
            <a:ext cx="2017574" cy="2368983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60AC9FD4-EAF1-4FFA-971B-F5A81ED95F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7078" y="3809999"/>
            <a:ext cx="2052522" cy="289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72218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317463"/>
            <a:ext cx="8386762" cy="1141412"/>
          </a:xfrm>
        </p:spPr>
        <p:txBody>
          <a:bodyPr/>
          <a:lstStyle/>
          <a:p>
            <a:r>
              <a:rPr lang="en-US" altLang="en-US" sz="3600" dirty="0">
                <a:latin typeface="Comic Sans MS" panose="030F0702030302020204" pitchFamily="66" charset="0"/>
              </a:rPr>
              <a:t>Solution Steps</a:t>
            </a:r>
          </a:p>
        </p:txBody>
      </p:sp>
      <p:sp>
        <p:nvSpPr>
          <p:cNvPr id="123" name="Content Placeholder 2">
            <a:extLst>
              <a:ext uri="{FF2B5EF4-FFF2-40B4-BE49-F238E27FC236}">
                <a16:creationId xmlns:a16="http://schemas.microsoft.com/office/drawing/2014/main" id="{5F3D8D52-6410-4EAD-99C5-F4E89C816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111" y="2005003"/>
            <a:ext cx="4917939" cy="3940083"/>
          </a:xfrm>
        </p:spPr>
        <p:txBody>
          <a:bodyPr/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Step 1: Transformation to line graph</a:t>
            </a:r>
          </a:p>
          <a:p>
            <a:pPr lvl="1"/>
            <a:r>
              <a:rPr lang="en-US" sz="15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Edges-&gt; Nodes, red links-&gt; black nodes</a:t>
            </a: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Step 2: Create traffic flows </a:t>
            </a:r>
          </a:p>
          <a:p>
            <a:pPr lvl="1"/>
            <a:r>
              <a:rPr lang="en-US" sz="15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From all sources, follow all shortest paths.</a:t>
            </a: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Step 3: Remove white nodes</a:t>
            </a:r>
          </a:p>
          <a:p>
            <a:pPr lvl="1"/>
            <a:r>
              <a:rPr lang="en-US" sz="15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Remove white nodes and concatenate red links</a:t>
            </a: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Step 4: Add super user</a:t>
            </a:r>
            <a:endParaRPr lang="en-US" sz="40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</a:endParaRPr>
          </a:p>
          <a:p>
            <a:pPr lvl="1"/>
            <a:r>
              <a:rPr lang="en-US" sz="15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Add links to the black nodes who have incident green links</a:t>
            </a:r>
          </a:p>
          <a:p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Step 5: Find minimum d-separating set</a:t>
            </a:r>
          </a:p>
          <a:p>
            <a:pPr lvl="1"/>
            <a:r>
              <a:rPr lang="en-US" sz="1500" dirty="0">
                <a:solidFill>
                  <a:schemeClr val="tx1"/>
                </a:solidFill>
                <a:latin typeface="Comic Sans MS" panose="030F0702030302020204" pitchFamily="66" charset="0"/>
              </a:rPr>
              <a:t>Using Acid and Campos’s method </a:t>
            </a:r>
            <a:br>
              <a:rPr lang="en-US" sz="1500" dirty="0">
                <a:latin typeface="Comic Sans MS" panose="030F0702030302020204" pitchFamily="66" charset="0"/>
              </a:rPr>
            </a:br>
            <a:endParaRPr lang="en-US" sz="1500" dirty="0">
              <a:latin typeface="Comic Sans MS" panose="030F0702030302020204" pitchFamily="66" charset="0"/>
            </a:endParaRPr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D6DAD40E-0191-4C60-8092-3B97D6222EA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226050" y="1671638"/>
            <a:ext cx="3303588" cy="313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7E03EEC9-F5AD-44CE-8F28-D43EB235066A}"/>
              </a:ext>
            </a:extLst>
          </p:cNvPr>
          <p:cNvSpPr/>
          <p:nvPr/>
        </p:nvSpPr>
        <p:spPr bwMode="auto">
          <a:xfrm>
            <a:off x="7924800" y="3560189"/>
            <a:ext cx="304800" cy="711266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9C5730-7F01-4975-96B8-79626D575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0054" y="3886212"/>
            <a:ext cx="2096475" cy="282111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D669650A-7A91-496E-AFD6-65262484580B}"/>
              </a:ext>
            </a:extLst>
          </p:cNvPr>
          <p:cNvGrpSpPr/>
          <p:nvPr/>
        </p:nvGrpSpPr>
        <p:grpSpPr>
          <a:xfrm>
            <a:off x="1981200" y="5945086"/>
            <a:ext cx="1143000" cy="889345"/>
            <a:chOff x="4597400" y="2438400"/>
            <a:chExt cx="4193251" cy="347660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9FE875B-67AF-4656-9BC1-B27BD3552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97400" y="2438400"/>
              <a:ext cx="4193251" cy="3476606"/>
            </a:xfrm>
            <a:prstGeom prst="rect">
              <a:avLst/>
            </a:prstGeom>
          </p:spPr>
        </p:pic>
        <p:sp>
          <p:nvSpPr>
            <p:cNvPr id="15" name="Cross 14">
              <a:extLst>
                <a:ext uri="{FF2B5EF4-FFF2-40B4-BE49-F238E27FC236}">
                  <a16:creationId xmlns:a16="http://schemas.microsoft.com/office/drawing/2014/main" id="{F425DE06-571F-4CB3-8B7C-43DA7E0DD6B4}"/>
                </a:ext>
              </a:extLst>
            </p:cNvPr>
            <p:cNvSpPr/>
            <p:nvPr/>
          </p:nvSpPr>
          <p:spPr bwMode="auto">
            <a:xfrm rot="2682051">
              <a:off x="5423388" y="3238499"/>
              <a:ext cx="383380" cy="381000"/>
            </a:xfrm>
            <a:prstGeom prst="plus">
              <a:avLst>
                <a:gd name="adj" fmla="val 43335"/>
              </a:avLst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Cross 15">
              <a:extLst>
                <a:ext uri="{FF2B5EF4-FFF2-40B4-BE49-F238E27FC236}">
                  <a16:creationId xmlns:a16="http://schemas.microsoft.com/office/drawing/2014/main" id="{2800CFC6-FE3D-4D5D-BF62-EAA834B1FDEA}"/>
                </a:ext>
              </a:extLst>
            </p:cNvPr>
            <p:cNvSpPr/>
            <p:nvPr/>
          </p:nvSpPr>
          <p:spPr bwMode="auto">
            <a:xfrm rot="2682051">
              <a:off x="7127810" y="3613203"/>
              <a:ext cx="383380" cy="381000"/>
            </a:xfrm>
            <a:prstGeom prst="plus">
              <a:avLst>
                <a:gd name="adj" fmla="val 43335"/>
              </a:avLst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EE42B586-CA9D-4620-B3D6-169F7AAA5925}"/>
              </a:ext>
            </a:extLst>
          </p:cNvPr>
          <p:cNvSpPr/>
          <p:nvPr/>
        </p:nvSpPr>
        <p:spPr>
          <a:xfrm>
            <a:off x="3330182" y="6085215"/>
            <a:ext cx="27756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Solution: Block links 3,7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75DE19C-9D21-4E33-B710-7893781464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0054" y="872512"/>
            <a:ext cx="2052522" cy="289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757448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04800" y="685799"/>
            <a:ext cx="8686800" cy="773075"/>
          </a:xfrm>
        </p:spPr>
        <p:txBody>
          <a:bodyPr/>
          <a:lstStyle/>
          <a:p>
            <a:pPr algn="ctr"/>
            <a:r>
              <a:rPr lang="en-US" altLang="en-US" sz="3600" dirty="0">
                <a:latin typeface="Comic Sans MS" panose="030F0702030302020204" pitchFamily="66" charset="0"/>
              </a:rPr>
              <a:t>Simulation: Random Topology Generation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B47C70D5-7391-40C1-94B9-833BC19E48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692463"/>
            <a:ext cx="3124200" cy="2972855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6E203993-3C57-42D8-BBE3-AA9AD1F59D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40" y="1647822"/>
            <a:ext cx="3022189" cy="301749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9A16A15-366A-4352-8DF2-6F5BF88368F8}"/>
              </a:ext>
            </a:extLst>
          </p:cNvPr>
          <p:cNvSpPr txBox="1"/>
          <p:nvPr/>
        </p:nvSpPr>
        <p:spPr>
          <a:xfrm>
            <a:off x="457200" y="5939920"/>
            <a:ext cx="90039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Unite disk graph, Randomly placed nodes (uniform),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Area: 500x500, Neighborhood radius: 70, </a:t>
            </a:r>
            <a:r>
              <a:rPr lang="en-US" dirty="0">
                <a:solidFill>
                  <a:schemeClr val="tx1"/>
                </a:solidFill>
              </a:rPr>
              <a:t>50% attackers (chosen randomly)</a:t>
            </a:r>
          </a:p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7FC9E3-BA35-40A1-9F0A-3DC7BF975FF1}"/>
              </a:ext>
            </a:extLst>
          </p:cNvPr>
          <p:cNvSpPr/>
          <p:nvPr/>
        </p:nvSpPr>
        <p:spPr>
          <a:xfrm>
            <a:off x="1447800" y="4669740"/>
            <a:ext cx="266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</a:rPr>
              <a:t>Topology I</a:t>
            </a:r>
          </a:p>
          <a:p>
            <a:r>
              <a:rPr lang="en-US" sz="1800" dirty="0">
                <a:solidFill>
                  <a:schemeClr val="tx1"/>
                </a:solidFill>
              </a:rPr>
              <a:t>Nodes: 65, Links: </a:t>
            </a:r>
            <a:r>
              <a:rPr lang="en-US" dirty="0">
                <a:solidFill>
                  <a:schemeClr val="tx1"/>
                </a:solidFill>
              </a:rPr>
              <a:t>123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882C235-EBED-4D7E-A03C-BC9802E647D9}"/>
              </a:ext>
            </a:extLst>
          </p:cNvPr>
          <p:cNvSpPr/>
          <p:nvPr/>
        </p:nvSpPr>
        <p:spPr>
          <a:xfrm>
            <a:off x="5791200" y="4687669"/>
            <a:ext cx="259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</a:rPr>
              <a:t>Topology I</a:t>
            </a:r>
          </a:p>
          <a:p>
            <a:r>
              <a:rPr lang="en-US" sz="1800" dirty="0">
                <a:solidFill>
                  <a:schemeClr val="tx1"/>
                </a:solidFill>
              </a:rPr>
              <a:t>Nodes: 131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sz="1800" dirty="0">
                <a:solidFill>
                  <a:schemeClr val="tx1"/>
                </a:solidFill>
              </a:rPr>
              <a:t>Links: </a:t>
            </a:r>
            <a:r>
              <a:rPr lang="en-US" dirty="0">
                <a:solidFill>
                  <a:schemeClr val="tx1"/>
                </a:solidFill>
              </a:rPr>
              <a:t>310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211E7FF-B4EC-4C23-A2DB-236997566337}"/>
              </a:ext>
            </a:extLst>
          </p:cNvPr>
          <p:cNvSpPr/>
          <p:nvPr/>
        </p:nvSpPr>
        <p:spPr bwMode="auto">
          <a:xfrm>
            <a:off x="4648200" y="2438400"/>
            <a:ext cx="228600" cy="2286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1622EA-CF00-4252-9BBC-D0D0D17207FF}"/>
              </a:ext>
            </a:extLst>
          </p:cNvPr>
          <p:cNvSpPr txBox="1"/>
          <p:nvPr/>
        </p:nvSpPr>
        <p:spPr>
          <a:xfrm>
            <a:off x="4208929" y="2667000"/>
            <a:ext cx="1201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Attacker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C7439B3-A76C-4820-BDA2-4062026F4E84}"/>
              </a:ext>
            </a:extLst>
          </p:cNvPr>
          <p:cNvSpPr/>
          <p:nvPr/>
        </p:nvSpPr>
        <p:spPr bwMode="auto">
          <a:xfrm>
            <a:off x="4648200" y="3236853"/>
            <a:ext cx="228600" cy="228600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766A92-8EEE-4E38-9E39-FBFF2DA1B0F5}"/>
              </a:ext>
            </a:extLst>
          </p:cNvPr>
          <p:cNvSpPr txBox="1"/>
          <p:nvPr/>
        </p:nvSpPr>
        <p:spPr>
          <a:xfrm>
            <a:off x="4437529" y="3447958"/>
            <a:ext cx="1201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User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F997DEF-D3F7-4617-9672-CD30CE9BC9E7}"/>
              </a:ext>
            </a:extLst>
          </p:cNvPr>
          <p:cNvSpPr/>
          <p:nvPr/>
        </p:nvSpPr>
        <p:spPr bwMode="auto">
          <a:xfrm>
            <a:off x="4706471" y="4120250"/>
            <a:ext cx="228600" cy="228600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4A0992-5EDF-4E6B-9942-768F3B0B6D72}"/>
              </a:ext>
            </a:extLst>
          </p:cNvPr>
          <p:cNvSpPr txBox="1"/>
          <p:nvPr/>
        </p:nvSpPr>
        <p:spPr>
          <a:xfrm>
            <a:off x="4361329" y="4348850"/>
            <a:ext cx="1201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Victim</a:t>
            </a:r>
          </a:p>
        </p:txBody>
      </p:sp>
    </p:spTree>
    <p:extLst>
      <p:ext uri="{BB962C8B-B14F-4D97-AF65-F5344CB8AC3E}">
        <p14:creationId xmlns:p14="http://schemas.microsoft.com/office/powerpoint/2010/main" val="2291155321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15067" y="546463"/>
            <a:ext cx="8686800" cy="773075"/>
          </a:xfrm>
        </p:spPr>
        <p:txBody>
          <a:bodyPr/>
          <a:lstStyle/>
          <a:p>
            <a:pPr algn="ctr"/>
            <a:r>
              <a:rPr lang="en-US" altLang="en-US" sz="3600" dirty="0">
                <a:latin typeface="Comic Sans MS" panose="030F0702030302020204" pitchFamily="66" charset="0"/>
              </a:rPr>
              <a:t>Simulation: Graph Transformations</a:t>
            </a:r>
          </a:p>
        </p:txBody>
      </p:sp>
      <p:pic>
        <p:nvPicPr>
          <p:cNvPr id="33" name="Picture 32" descr="A picture containing grass, photo, table, air&#10;&#10;Description automatically generated">
            <a:extLst>
              <a:ext uri="{FF2B5EF4-FFF2-40B4-BE49-F238E27FC236}">
                <a16:creationId xmlns:a16="http://schemas.microsoft.com/office/drawing/2014/main" id="{B346C5B5-5605-4208-886D-F0DFCACA7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740616"/>
            <a:ext cx="2387620" cy="2322078"/>
          </a:xfrm>
          <a:prstGeom prst="rect">
            <a:avLst/>
          </a:prstGeom>
        </p:spPr>
      </p:pic>
      <p:pic>
        <p:nvPicPr>
          <p:cNvPr id="35" name="Picture 34" descr="A close up of a logo&#10;&#10;Description automatically generated">
            <a:extLst>
              <a:ext uri="{FF2B5EF4-FFF2-40B4-BE49-F238E27FC236}">
                <a16:creationId xmlns:a16="http://schemas.microsoft.com/office/drawing/2014/main" id="{3D623D4D-4BBF-4299-BBC5-24F91E6541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997" y="1740616"/>
            <a:ext cx="2303261" cy="2322078"/>
          </a:xfrm>
          <a:prstGeom prst="rect">
            <a:avLst/>
          </a:prstGeom>
        </p:spPr>
      </p:pic>
      <p:pic>
        <p:nvPicPr>
          <p:cNvPr id="37" name="Picture 36" descr="A close up of a logo&#10;&#10;Description automatically generated">
            <a:extLst>
              <a:ext uri="{FF2B5EF4-FFF2-40B4-BE49-F238E27FC236}">
                <a16:creationId xmlns:a16="http://schemas.microsoft.com/office/drawing/2014/main" id="{DFA66665-4EE8-43D0-9FBF-E643025FC6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92" y="1740616"/>
            <a:ext cx="2225240" cy="2221785"/>
          </a:xfrm>
          <a:prstGeom prst="rect">
            <a:avLst/>
          </a:prstGeom>
        </p:spPr>
      </p:pic>
      <p:pic>
        <p:nvPicPr>
          <p:cNvPr id="39" name="Picture 38" descr="A picture containing transport, boat&#10;&#10;Description automatically generated">
            <a:extLst>
              <a:ext uri="{FF2B5EF4-FFF2-40B4-BE49-F238E27FC236}">
                <a16:creationId xmlns:a16="http://schemas.microsoft.com/office/drawing/2014/main" id="{B1EC629A-336E-4959-9878-C1E13A3AC8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050" y="4450695"/>
            <a:ext cx="2081676" cy="2057400"/>
          </a:xfrm>
          <a:prstGeom prst="rect">
            <a:avLst/>
          </a:prstGeom>
        </p:spPr>
      </p:pic>
      <p:pic>
        <p:nvPicPr>
          <p:cNvPr id="41" name="Picture 40" descr="A picture containing food&#10;&#10;Description automatically generated">
            <a:extLst>
              <a:ext uri="{FF2B5EF4-FFF2-40B4-BE49-F238E27FC236}">
                <a16:creationId xmlns:a16="http://schemas.microsoft.com/office/drawing/2014/main" id="{80387B58-931F-4E7A-91B9-FB158130FA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345" y="4462901"/>
            <a:ext cx="2303261" cy="2175754"/>
          </a:xfrm>
          <a:prstGeom prst="rect">
            <a:avLst/>
          </a:prstGeom>
        </p:spPr>
      </p:pic>
      <p:pic>
        <p:nvPicPr>
          <p:cNvPr id="43" name="Picture 42" descr="A close up of a logo&#10;&#10;Description automatically generated">
            <a:extLst>
              <a:ext uri="{FF2B5EF4-FFF2-40B4-BE49-F238E27FC236}">
                <a16:creationId xmlns:a16="http://schemas.microsoft.com/office/drawing/2014/main" id="{AFE77C2C-4B6C-470F-9888-4F571B772A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10" y="4469894"/>
            <a:ext cx="2141964" cy="2038201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7FD2A0DE-A16C-40F6-90AA-C0527684B16D}"/>
              </a:ext>
            </a:extLst>
          </p:cNvPr>
          <p:cNvSpPr txBox="1"/>
          <p:nvPr/>
        </p:nvSpPr>
        <p:spPr>
          <a:xfrm>
            <a:off x="914400" y="4031481"/>
            <a:ext cx="2071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Original Topology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707B4A1-58A2-495C-AD0F-C2C79FC19F51}"/>
              </a:ext>
            </a:extLst>
          </p:cNvPr>
          <p:cNvSpPr txBox="1"/>
          <p:nvPr/>
        </p:nvSpPr>
        <p:spPr>
          <a:xfrm>
            <a:off x="3981574" y="4055738"/>
            <a:ext cx="2071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Line graph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EFBCE1B-DB42-4A45-BF0F-BDCF8DD838BB}"/>
              </a:ext>
            </a:extLst>
          </p:cNvPr>
          <p:cNvSpPr txBox="1"/>
          <p:nvPr/>
        </p:nvSpPr>
        <p:spPr>
          <a:xfrm>
            <a:off x="7194084" y="4126468"/>
            <a:ext cx="1643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Final Graph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38A673F-C8B1-42A4-A5CF-A6AAD841F114}"/>
              </a:ext>
            </a:extLst>
          </p:cNvPr>
          <p:cNvSpPr txBox="1"/>
          <p:nvPr/>
        </p:nvSpPr>
        <p:spPr>
          <a:xfrm rot="16200000">
            <a:off x="-408555" y="5056755"/>
            <a:ext cx="1643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Topology II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1CE9108-BAF5-4167-9646-C5B650E92FF9}"/>
              </a:ext>
            </a:extLst>
          </p:cNvPr>
          <p:cNvSpPr txBox="1"/>
          <p:nvPr/>
        </p:nvSpPr>
        <p:spPr>
          <a:xfrm rot="16200000">
            <a:off x="-396887" y="2389755"/>
            <a:ext cx="1643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Topology I</a:t>
            </a:r>
          </a:p>
        </p:txBody>
      </p:sp>
    </p:spTree>
    <p:extLst>
      <p:ext uri="{BB962C8B-B14F-4D97-AF65-F5344CB8AC3E}">
        <p14:creationId xmlns:p14="http://schemas.microsoft.com/office/powerpoint/2010/main" val="296235262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3BBEDB5-1E2F-4557-89E4-E1BFD3E8D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0"/>
            <a:ext cx="8228013" cy="806450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Effect of Filter Deployment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B8FC68-C417-4946-813A-7BD747BBB3EE}"/>
              </a:ext>
            </a:extLst>
          </p:cNvPr>
          <p:cNvSpPr txBox="1"/>
          <p:nvPr/>
        </p:nvSpPr>
        <p:spPr>
          <a:xfrm>
            <a:off x="1524000" y="59436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After defense all the users’ data rate is above threshold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56846AAB-02A5-4439-A01E-4E0BE3FF7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213163"/>
            <a:ext cx="3143250" cy="2095500"/>
          </a:xfrm>
          <a:prstGeom prst="rect">
            <a:avLst/>
          </a:prstGeom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C1E0AA8A-E53E-4865-90C7-B35B83A439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2199"/>
            <a:ext cx="2971801" cy="1981201"/>
          </a:xfrm>
          <a:prstGeom prst="rect">
            <a:avLst/>
          </a:prstGeom>
        </p:spPr>
      </p:pic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D26295F4-8AE6-479C-94DD-72045E175E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1" y="2294964"/>
            <a:ext cx="3048000" cy="2032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F75AD7E-99A7-457A-83F1-B4AEA8DD1E1A}"/>
              </a:ext>
            </a:extLst>
          </p:cNvPr>
          <p:cNvSpPr txBox="1"/>
          <p:nvPr/>
        </p:nvSpPr>
        <p:spPr>
          <a:xfrm>
            <a:off x="762000" y="446106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Before attack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7CC225-9CCC-4AD2-8F87-6A8E86A646EB}"/>
              </a:ext>
            </a:extLst>
          </p:cNvPr>
          <p:cNvSpPr txBox="1"/>
          <p:nvPr/>
        </p:nvSpPr>
        <p:spPr>
          <a:xfrm>
            <a:off x="3886200" y="446106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After attack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58C8EA-6F53-4B5C-932C-AD43B65E9A51}"/>
              </a:ext>
            </a:extLst>
          </p:cNvPr>
          <p:cNvSpPr txBox="1"/>
          <p:nvPr/>
        </p:nvSpPr>
        <p:spPr>
          <a:xfrm>
            <a:off x="6781800" y="4456712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After defense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6B9F0A-7AC8-4C2A-9E1A-A3CE0AC8E362}"/>
              </a:ext>
            </a:extLst>
          </p:cNvPr>
          <p:cNvSpPr txBox="1"/>
          <p:nvPr/>
        </p:nvSpPr>
        <p:spPr>
          <a:xfrm>
            <a:off x="3019425" y="5070468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25 Users, Topology I used</a:t>
            </a:r>
          </a:p>
        </p:txBody>
      </p:sp>
    </p:spTree>
    <p:extLst>
      <p:ext uri="{BB962C8B-B14F-4D97-AF65-F5344CB8AC3E}">
        <p14:creationId xmlns:p14="http://schemas.microsoft.com/office/powerpoint/2010/main" val="2594287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3A847-B854-42EB-89AC-3E8F08365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020762"/>
          </a:xfrm>
        </p:spPr>
        <p:txBody>
          <a:bodyPr/>
          <a:lstStyle/>
          <a:p>
            <a:pPr algn="ctr"/>
            <a:r>
              <a:rPr lang="en-US" sz="3600" dirty="0">
                <a:latin typeface="Comic Sans MS" panose="030F0702030302020204" pitchFamily="66" charset="0"/>
              </a:rPr>
              <a:t>Effect of Number of Attacked Links</a:t>
            </a:r>
            <a:endParaRPr lang="en-US" sz="3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1C116F-71AB-41B5-9061-74EABE82A292}"/>
              </a:ext>
            </a:extLst>
          </p:cNvPr>
          <p:cNvSpPr txBox="1"/>
          <p:nvPr/>
        </p:nvSpPr>
        <p:spPr>
          <a:xfrm>
            <a:off x="762000" y="59436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Comic Sans MS" panose="030F0702030302020204" pitchFamily="66" charset="0"/>
              </a:rPr>
              <a:t>Links to block  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is much greater than 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possible congested links 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are much greater than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6DD657-CE3D-4FB4-AD69-BEF139CA3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323152"/>
            <a:ext cx="4287567" cy="30870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88525F-3B76-4911-81ED-275B57FBE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7412" y="2323153"/>
            <a:ext cx="4141788" cy="30870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D3C4260-5C95-4F94-99FC-ACD9ADE77DA0}"/>
              </a:ext>
            </a:extLst>
          </p:cNvPr>
          <p:cNvSpPr txBox="1"/>
          <p:nvPr/>
        </p:nvSpPr>
        <p:spPr>
          <a:xfrm>
            <a:off x="1828800" y="2003530"/>
            <a:ext cx="1643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Topology 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60A187-6EB6-4E4C-8629-0DB9B6CA4C7B}"/>
              </a:ext>
            </a:extLst>
          </p:cNvPr>
          <p:cNvSpPr txBox="1"/>
          <p:nvPr/>
        </p:nvSpPr>
        <p:spPr>
          <a:xfrm>
            <a:off x="6192567" y="1992868"/>
            <a:ext cx="1643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Topology II</a:t>
            </a:r>
          </a:p>
        </p:txBody>
      </p:sp>
    </p:spTree>
    <p:extLst>
      <p:ext uri="{BB962C8B-B14F-4D97-AF65-F5344CB8AC3E}">
        <p14:creationId xmlns:p14="http://schemas.microsoft.com/office/powerpoint/2010/main" val="2942485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3A847-B854-42EB-89AC-3E8F08365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020762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Comparison With Others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9289D6-332C-4F60-9BB4-6DD75B733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62200"/>
            <a:ext cx="9144000" cy="32034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BE63485-6955-4A89-8E2D-54A8FEE7B72D}"/>
              </a:ext>
            </a:extLst>
          </p:cNvPr>
          <p:cNvSpPr txBox="1"/>
          <p:nvPr/>
        </p:nvSpPr>
        <p:spPr>
          <a:xfrm>
            <a:off x="457200" y="5924311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Number of blocked links are always less than SPIFFY</a:t>
            </a:r>
          </a:p>
          <a:p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The average number of </a:t>
            </a:r>
            <a:r>
              <a:rPr lang="en-US" dirty="0" err="1">
                <a:solidFill>
                  <a:schemeClr val="tx1"/>
                </a:solidFill>
                <a:latin typeface="Comic Sans MS" panose="030F0702030302020204" pitchFamily="66" charset="0"/>
              </a:rPr>
              <a:t>receied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packets is not affected by drop rate at links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4155E9-76D3-47CB-B194-2BA142AAA872}"/>
              </a:ext>
            </a:extLst>
          </p:cNvPr>
          <p:cNvSpPr txBox="1"/>
          <p:nvPr/>
        </p:nvSpPr>
        <p:spPr>
          <a:xfrm>
            <a:off x="1828800" y="2003530"/>
            <a:ext cx="1643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Topology 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7A05CF-516B-4C3B-BC61-E22214D1E8D6}"/>
              </a:ext>
            </a:extLst>
          </p:cNvPr>
          <p:cNvSpPr txBox="1"/>
          <p:nvPr/>
        </p:nvSpPr>
        <p:spPr>
          <a:xfrm>
            <a:off x="6192567" y="1992868"/>
            <a:ext cx="1643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Topology II</a:t>
            </a:r>
          </a:p>
        </p:txBody>
      </p:sp>
    </p:spTree>
    <p:extLst>
      <p:ext uri="{BB962C8B-B14F-4D97-AF65-F5344CB8AC3E}">
        <p14:creationId xmlns:p14="http://schemas.microsoft.com/office/powerpoint/2010/main" val="12732950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317463"/>
            <a:ext cx="8386762" cy="1141412"/>
          </a:xfrm>
        </p:spPr>
        <p:txBody>
          <a:bodyPr/>
          <a:lstStyle/>
          <a:p>
            <a:pPr algn="ctr"/>
            <a:r>
              <a:rPr lang="en-US" altLang="en-US" sz="3600">
                <a:latin typeface="Comic Sans MS" panose="030F0702030302020204" pitchFamily="66" charset="0"/>
              </a:rPr>
              <a:t>Summery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533400" y="1608214"/>
            <a:ext cx="8386762" cy="4810307"/>
          </a:xfrm>
        </p:spPr>
        <p:txBody>
          <a:bodyPr/>
          <a:lstStyle/>
          <a:p>
            <a:pPr marL="400050" indent="-342900">
              <a:spcBef>
                <a:spcPts val="600"/>
              </a:spcBef>
              <a:buSzPct val="200000"/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filter router-based link blockage can defense against transit-link </a:t>
            </a:r>
            <a:r>
              <a:rPr lang="en-US" sz="2400" dirty="0" err="1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ddos</a:t>
            </a: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 attack better than other approaches.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links needs to block for redirecting the user traffic through non congested way is much less than the possible congested links.</a:t>
            </a:r>
          </a:p>
          <a:p>
            <a:pPr marL="0" indent="0">
              <a:buNone/>
            </a:pPr>
            <a:endParaRPr lang="en-US" sz="19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sz="24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620673096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800" dirty="0">
                <a:latin typeface="Comic Sans MS" panose="030F0702030302020204" pitchFamily="66" charset="0"/>
                <a:ea typeface="+mj-ea"/>
                <a:cs typeface="+mj-cs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1855078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317463"/>
            <a:ext cx="8462962" cy="901737"/>
          </a:xfrm>
        </p:spPr>
        <p:txBody>
          <a:bodyPr/>
          <a:lstStyle/>
          <a:p>
            <a:pPr algn="ctr"/>
            <a:r>
              <a:rPr lang="en-US" altLang="en-US" sz="3600" dirty="0">
                <a:latin typeface="Comic Sans MS" panose="030F0702030302020204" pitchFamily="66" charset="0"/>
              </a:rPr>
              <a:t>Transit-Link DDoS Attack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0" y="4631151"/>
            <a:ext cx="9067800" cy="1891457"/>
          </a:xfrm>
        </p:spPr>
        <p:txBody>
          <a:bodyPr/>
          <a:lstStyle/>
          <a:p>
            <a:endParaRPr lang="en-US" sz="8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1"/>
            <a:r>
              <a:rPr lang="en-US" sz="2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Attackers generated traffic to the false victim.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Attack traffic congest some links on the way to victim from users.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Also known as Link-flooding attack.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FE2EF6-2D86-4A1B-A04F-3CBA4E3BA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981200"/>
            <a:ext cx="6308117" cy="216885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F888977-B72C-4654-80AA-B8A6D714F228}"/>
              </a:ext>
            </a:extLst>
          </p:cNvPr>
          <p:cNvCxnSpPr>
            <a:cxnSpLocks/>
          </p:cNvCxnSpPr>
          <p:nvPr/>
        </p:nvCxnSpPr>
        <p:spPr bwMode="auto">
          <a:xfrm>
            <a:off x="1828800" y="2590800"/>
            <a:ext cx="2362200" cy="106680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/>
          </a:ln>
          <a:effectLst/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9F0182C-0C0E-41A3-80BC-2E455E4B8429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572435" y="3850339"/>
            <a:ext cx="1249059" cy="1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231871983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533400" y="153988"/>
            <a:ext cx="8228013" cy="802223"/>
          </a:xfrm>
        </p:spPr>
        <p:txBody>
          <a:bodyPr anchor="b"/>
          <a:lstStyle/>
          <a:p>
            <a:pPr algn="ctr"/>
            <a:r>
              <a:rPr lang="en-US" altLang="en-US" sz="3600" dirty="0">
                <a:latin typeface="Comic Sans MS" panose="030F0702030302020204" pitchFamily="66" charset="0"/>
              </a:rPr>
              <a:t>Previous work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940D85C-8342-4279-9323-015BF76F5D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448937"/>
              </p:ext>
            </p:extLst>
          </p:nvPr>
        </p:nvGraphicFramePr>
        <p:xfrm>
          <a:off x="533399" y="1097280"/>
          <a:ext cx="8228013" cy="5247384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5538086">
                  <a:extLst>
                    <a:ext uri="{9D8B030D-6E8A-4147-A177-3AD203B41FA5}">
                      <a16:colId xmlns:a16="http://schemas.microsoft.com/office/drawing/2014/main" val="453446971"/>
                    </a:ext>
                  </a:extLst>
                </a:gridCol>
                <a:gridCol w="2689927">
                  <a:extLst>
                    <a:ext uri="{9D8B030D-6E8A-4147-A177-3AD203B41FA5}">
                      <a16:colId xmlns:a16="http://schemas.microsoft.com/office/drawing/2014/main" val="1153634603"/>
                    </a:ext>
                  </a:extLst>
                </a:gridCol>
              </a:tblGrid>
              <a:tr h="299975">
                <a:tc>
                  <a:txBody>
                    <a:bodyPr/>
                    <a:lstStyle/>
                    <a:p>
                      <a:r>
                        <a:rPr lang="en-US" dirty="0">
                          <a:latin typeface="Comic Sans MS" panose="030F0702030302020204" pitchFamily="66" charset="0"/>
                        </a:rPr>
                        <a:t>Systems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mic Sans MS" panose="030F0702030302020204" pitchFamily="66" charset="0"/>
                        </a:rPr>
                        <a:t>Limitations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5518185"/>
                  </a:ext>
                </a:extLst>
              </a:tr>
              <a:tr h="21923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mic Sans MS" panose="030F0702030302020204" pitchFamily="66" charset="0"/>
                        </a:rPr>
                        <a:t>SPIFFY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Comic Sans MS"/>
                          <a:cs typeface="Comic Sans MS"/>
                          <a:sym typeface="Comic Sans MS"/>
                        </a:rPr>
                        <a:t> (router level attack packet )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800" kern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kern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ea typeface="Comic Sans MS"/>
                          <a:cs typeface="Comic Sans MS"/>
                          <a:sym typeface="Comic Sans MS"/>
                        </a:rPr>
                        <a:t>Increased router overhead</a:t>
                      </a:r>
                      <a:r>
                        <a:rPr lang="en-US" sz="1800" ker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ea typeface="Comic Sans MS"/>
                          <a:cs typeface="Comic Sans MS"/>
                          <a:sym typeface="Comic Sans MS"/>
                        </a:rPr>
                        <a:t>. </a:t>
                      </a:r>
                      <a:endParaRPr lang="en-US" sz="1800" kern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614648"/>
                  </a:ext>
                </a:extLst>
              </a:tr>
              <a:tr h="2689278">
                <a:tc>
                  <a:txBody>
                    <a:bodyPr/>
                    <a:lstStyle/>
                    <a:p>
                      <a:r>
                        <a:rPr lang="en-US" dirty="0">
                          <a:latin typeface="Comic Sans MS" panose="030F0702030302020204" pitchFamily="66" charset="0"/>
                        </a:rPr>
                        <a:t>Routing Around Congestion ( BGP-based)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Victim far from the</a:t>
                      </a:r>
                      <a:br>
                        <a:rPr lang="en-US" sz="1800" b="0" i="0" kern="12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</a:br>
                      <a:r>
                        <a:rPr lang="en-US" sz="1800" b="0" i="0" kern="12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congested link is tough without additional access.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Hard to detect whether the congestion is created by attacker or user.</a:t>
                      </a:r>
                      <a:endParaRPr lang="en-US" sz="1800" kern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777838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A7E712A-D59D-455D-890D-87516257EBE0}"/>
              </a:ext>
            </a:extLst>
          </p:cNvPr>
          <p:cNvSpPr txBox="1"/>
          <p:nvPr/>
        </p:nvSpPr>
        <p:spPr>
          <a:xfrm>
            <a:off x="654424" y="3105419"/>
            <a:ext cx="520401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SPIFFY: Inducing Cost Detectability Tradeoffs for Persistent Link-Flooding Attacks (M. Suk Kang  et al. NDSS, 2016)</a:t>
            </a:r>
            <a:br>
              <a:rPr lang="en-US" sz="9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endParaRPr lang="en-US" sz="9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028EE1-CCBC-4F82-ADFE-66E108630595}"/>
              </a:ext>
            </a:extLst>
          </p:cNvPr>
          <p:cNvSpPr txBox="1"/>
          <p:nvPr/>
        </p:nvSpPr>
        <p:spPr>
          <a:xfrm>
            <a:off x="587188" y="5728232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Routing Around Congestion: Defeating DDoS Attacks and Adverse Network Conditions via Reactive BGP Routing (J. M. Smith  et al. S&amp;P 2018)</a:t>
            </a:r>
            <a:endParaRPr lang="en-US" sz="12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2D7D85-23AC-4C4A-96BF-1785A27367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129800"/>
            <a:ext cx="5105400" cy="8372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D1A48A-8370-4F31-8AB6-0ACB4F704F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4117724"/>
            <a:ext cx="3123406" cy="155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305578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76200" y="317463"/>
            <a:ext cx="8915400" cy="718016"/>
          </a:xfrm>
        </p:spPr>
        <p:txBody>
          <a:bodyPr/>
          <a:lstStyle/>
          <a:p>
            <a:pPr algn="ctr"/>
            <a:r>
              <a:rPr lang="en-US" altLang="en-US" sz="3200" dirty="0">
                <a:latin typeface="Comic Sans MS" panose="030F0702030302020204" pitchFamily="66" charset="0"/>
              </a:rPr>
              <a:t>Background: Filter Router and Filter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929542-F391-4309-9972-C6C82D8B1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6335" y="2215264"/>
            <a:ext cx="3872865" cy="2432935"/>
          </a:xfrm>
          <a:prstGeom prst="rect">
            <a:avLst/>
          </a:prstGeom>
        </p:spPr>
      </p:pic>
      <p:sp>
        <p:nvSpPr>
          <p:cNvPr id="85" name="Content Placeholder 2">
            <a:extLst>
              <a:ext uri="{FF2B5EF4-FFF2-40B4-BE49-F238E27FC236}">
                <a16:creationId xmlns:a16="http://schemas.microsoft.com/office/drawing/2014/main" id="{3368A687-321A-4E77-B947-6F0EF89D1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399" y="1600200"/>
            <a:ext cx="4038601" cy="3276601"/>
          </a:xfrm>
        </p:spPr>
        <p:txBody>
          <a:bodyPr/>
          <a:lstStyle/>
          <a:p>
            <a:r>
              <a:rPr lang="en-US" sz="2400" dirty="0">
                <a:latin typeface="Comic Sans MS" panose="030F0702030302020204" pitchFamily="66" charset="0"/>
              </a:rPr>
              <a:t>Assumption: Victim knows the topology.</a:t>
            </a:r>
          </a:p>
          <a:p>
            <a:pPr lvl="1"/>
            <a:r>
              <a:rPr lang="en-US" sz="1400" dirty="0">
                <a:latin typeface="Comic Sans MS" panose="030F0702030302020204" pitchFamily="66" charset="0"/>
              </a:rPr>
              <a:t>(ISP, packet marking)</a:t>
            </a:r>
            <a:endParaRPr lang="en-US" sz="2400" dirty="0">
              <a:latin typeface="Comic Sans MS" panose="030F0702030302020204" pitchFamily="66" charset="0"/>
            </a:endParaRPr>
          </a:p>
          <a:p>
            <a:r>
              <a:rPr lang="en-US" sz="2400" dirty="0">
                <a:latin typeface="Comic Sans MS" panose="030F0702030302020204" pitchFamily="66" charset="0"/>
              </a:rPr>
              <a:t>Finds possible congested links.</a:t>
            </a:r>
          </a:p>
          <a:p>
            <a:pPr lvl="1"/>
            <a:r>
              <a:rPr lang="en-US" sz="1900" dirty="0">
                <a:latin typeface="Comic Sans MS" panose="030F0702030302020204" pitchFamily="66" charset="0"/>
              </a:rPr>
              <a:t>Based on User traffic rate.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Send filter to Filter router to change route.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13EE6E68-C758-43A2-A587-9D206AEBD449}"/>
              </a:ext>
            </a:extLst>
          </p:cNvPr>
          <p:cNvSpPr/>
          <p:nvPr/>
        </p:nvSpPr>
        <p:spPr>
          <a:xfrm>
            <a:off x="685799" y="4893932"/>
            <a:ext cx="4609447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Filter Router:</a:t>
            </a:r>
          </a:p>
          <a:p>
            <a:pPr lvl="1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Accepts filter and apply that to block links based on destination.</a:t>
            </a:r>
          </a:p>
          <a:p>
            <a:pPr marL="57150"/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Filter:</a:t>
            </a:r>
          </a:p>
          <a:p>
            <a:pPr lvl="1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Link blocking rule.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525AAC1-3E39-4D06-8C38-0C24C2DB9D25}"/>
                  </a:ext>
                </a:extLst>
              </p:cNvPr>
              <p:cNvSpPr txBox="1"/>
              <p:nvPr/>
            </p:nvSpPr>
            <p:spPr>
              <a:xfrm>
                <a:off x="6705600" y="1345668"/>
                <a:ext cx="2057400" cy="646331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If </a:t>
                </a:r>
                <a:r>
                  <a:rPr lang="en-US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dest</a:t>
                </a:r>
                <a:r>
                  <a: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=v</a:t>
                </a:r>
              </a:p>
              <a:p>
                <a:r>
                  <a: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avoid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525AAC1-3E39-4D06-8C38-0C24C2DB9D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1345668"/>
                <a:ext cx="2057400" cy="646331"/>
              </a:xfrm>
              <a:prstGeom prst="rect">
                <a:avLst/>
              </a:prstGeom>
              <a:blipFill>
                <a:blip r:embed="rId4"/>
                <a:stretch>
                  <a:fillRect l="-1754" t="-3636" b="-1181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248F1C0-CD7C-408D-8080-CCCEB1A667C9}"/>
              </a:ext>
            </a:extLst>
          </p:cNvPr>
          <p:cNvCxnSpPr/>
          <p:nvPr/>
        </p:nvCxnSpPr>
        <p:spPr bwMode="auto">
          <a:xfrm flipH="1">
            <a:off x="7391400" y="2062863"/>
            <a:ext cx="304800" cy="1061337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61990E2-A897-46C8-A71F-8587E9D07171}"/>
              </a:ext>
            </a:extLst>
          </p:cNvPr>
          <p:cNvGrpSpPr/>
          <p:nvPr/>
        </p:nvGrpSpPr>
        <p:grpSpPr>
          <a:xfrm>
            <a:off x="5385734" y="4871464"/>
            <a:ext cx="3108325" cy="1568450"/>
            <a:chOff x="5138739" y="5067300"/>
            <a:chExt cx="3108325" cy="1568450"/>
          </a:xfrm>
        </p:grpSpPr>
        <p:sp>
          <p:nvSpPr>
            <p:cNvPr id="12" name="Line 5">
              <a:extLst>
                <a:ext uri="{FF2B5EF4-FFF2-40B4-BE49-F238E27FC236}">
                  <a16:creationId xmlns:a16="http://schemas.microsoft.com/office/drawing/2014/main" id="{44E7F341-9069-42DB-9D01-DF886B57B4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8739" y="5224462"/>
              <a:ext cx="555625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A35F4E6E-EC51-4B60-856E-7A8DD762BB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201" y="5164137"/>
              <a:ext cx="120650" cy="120650"/>
            </a:xfrm>
            <a:custGeom>
              <a:avLst/>
              <a:gdLst>
                <a:gd name="T0" fmla="*/ 255 w 255"/>
                <a:gd name="T1" fmla="*/ 127 h 255"/>
                <a:gd name="T2" fmla="*/ 0 w 255"/>
                <a:gd name="T3" fmla="*/ 255 h 255"/>
                <a:gd name="T4" fmla="*/ 0 w 255"/>
                <a:gd name="T5" fmla="*/ 0 h 255"/>
                <a:gd name="T6" fmla="*/ 255 w 255"/>
                <a:gd name="T7" fmla="*/ 127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5" h="255">
                  <a:moveTo>
                    <a:pt x="255" y="127"/>
                  </a:moveTo>
                  <a:lnTo>
                    <a:pt x="0" y="255"/>
                  </a:lnTo>
                  <a:cubicBezTo>
                    <a:pt x="40" y="175"/>
                    <a:pt x="40" y="80"/>
                    <a:pt x="0" y="0"/>
                  </a:cubicBezTo>
                  <a:lnTo>
                    <a:pt x="255" y="127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7">
              <a:extLst>
                <a:ext uri="{FF2B5EF4-FFF2-40B4-BE49-F238E27FC236}">
                  <a16:creationId xmlns:a16="http://schemas.microsoft.com/office/drawing/2014/main" id="{89CF0FF2-CDD4-41DD-93C9-2CD26753F2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6776" y="5067300"/>
              <a:ext cx="2300288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Possible congested link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Line 11">
              <a:extLst>
                <a:ext uri="{FF2B5EF4-FFF2-40B4-BE49-F238E27FC236}">
                  <a16:creationId xmlns:a16="http://schemas.microsoft.com/office/drawing/2014/main" id="{697123E1-3598-48FA-9A85-C35BF258F5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8739" y="5532437"/>
              <a:ext cx="555625" cy="0"/>
            </a:xfrm>
            <a:prstGeom prst="line">
              <a:avLst/>
            </a:prstGeom>
            <a:noFill/>
            <a:ln w="28575" cap="rnd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FA766DA4-3EDF-499A-8EBA-24D9F16B23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201" y="5472112"/>
              <a:ext cx="120650" cy="120650"/>
            </a:xfrm>
            <a:custGeom>
              <a:avLst/>
              <a:gdLst>
                <a:gd name="T0" fmla="*/ 255 w 255"/>
                <a:gd name="T1" fmla="*/ 127 h 255"/>
                <a:gd name="T2" fmla="*/ 0 w 255"/>
                <a:gd name="T3" fmla="*/ 255 h 255"/>
                <a:gd name="T4" fmla="*/ 0 w 255"/>
                <a:gd name="T5" fmla="*/ 0 h 255"/>
                <a:gd name="T6" fmla="*/ 255 w 255"/>
                <a:gd name="T7" fmla="*/ 127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5" h="255">
                  <a:moveTo>
                    <a:pt x="255" y="127"/>
                  </a:moveTo>
                  <a:lnTo>
                    <a:pt x="0" y="255"/>
                  </a:lnTo>
                  <a:cubicBezTo>
                    <a:pt x="40" y="175"/>
                    <a:pt x="40" y="80"/>
                    <a:pt x="0" y="0"/>
                  </a:cubicBezTo>
                  <a:lnTo>
                    <a:pt x="255" y="127"/>
                  </a:lnTo>
                  <a:close/>
                </a:path>
              </a:pathLst>
            </a:custGeom>
            <a:solidFill>
              <a:srgbClr val="00B05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3">
              <a:extLst>
                <a:ext uri="{FF2B5EF4-FFF2-40B4-BE49-F238E27FC236}">
                  <a16:creationId xmlns:a16="http://schemas.microsoft.com/office/drawing/2014/main" id="{A616ABD3-3D17-41E2-9DC3-B422BD3C0D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1064" y="5373687"/>
              <a:ext cx="1936750" cy="34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Non congested link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Line 17">
              <a:extLst>
                <a:ext uri="{FF2B5EF4-FFF2-40B4-BE49-F238E27FC236}">
                  <a16:creationId xmlns:a16="http://schemas.microsoft.com/office/drawing/2014/main" id="{8E7CB77A-0985-40BD-AF4A-639BC70FCE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6676" y="5821363"/>
              <a:ext cx="565150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18">
              <a:extLst>
                <a:ext uri="{FF2B5EF4-FFF2-40B4-BE49-F238E27FC236}">
                  <a16:creationId xmlns:a16="http://schemas.microsoft.com/office/drawing/2014/main" id="{06A6D2C6-95F5-4604-8062-BCEF12494D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8364" y="5676900"/>
              <a:ext cx="1249363" cy="34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Regular link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Rectangle 22">
              <a:extLst>
                <a:ext uri="{FF2B5EF4-FFF2-40B4-BE49-F238E27FC236}">
                  <a16:creationId xmlns:a16="http://schemas.microsoft.com/office/drawing/2014/main" id="{71AE3920-4424-451C-8C40-25BA7718FE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6214" y="6342063"/>
              <a:ext cx="361950" cy="1793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3">
              <a:extLst>
                <a:ext uri="{FF2B5EF4-FFF2-40B4-BE49-F238E27FC236}">
                  <a16:creationId xmlns:a16="http://schemas.microsoft.com/office/drawing/2014/main" id="{693053F6-400F-4242-B2F8-811629C625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6214" y="6342063"/>
              <a:ext cx="361950" cy="179388"/>
            </a:xfrm>
            <a:prstGeom prst="rect">
              <a:avLst/>
            </a:prstGeom>
            <a:noFill/>
            <a:ln w="285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24">
              <a:extLst>
                <a:ext uri="{FF2B5EF4-FFF2-40B4-BE49-F238E27FC236}">
                  <a16:creationId xmlns:a16="http://schemas.microsoft.com/office/drawing/2014/main" id="{9FD7EEA8-6947-476F-9C0B-D879D3FBFF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3600" y="6292850"/>
              <a:ext cx="923925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End user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74F3829A-DA83-48DD-BD2A-A99A8BB51E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46675" y="6108700"/>
              <a:ext cx="568325" cy="28575"/>
            </a:xfrm>
            <a:custGeom>
              <a:avLst/>
              <a:gdLst>
                <a:gd name="T0" fmla="*/ 1170 w 1200"/>
                <a:gd name="T1" fmla="*/ 60 h 60"/>
                <a:gd name="T2" fmla="*/ 1110 w 1200"/>
                <a:gd name="T3" fmla="*/ 60 h 60"/>
                <a:gd name="T4" fmla="*/ 1080 w 1200"/>
                <a:gd name="T5" fmla="*/ 30 h 60"/>
                <a:gd name="T6" fmla="*/ 1110 w 1200"/>
                <a:gd name="T7" fmla="*/ 0 h 60"/>
                <a:gd name="T8" fmla="*/ 1170 w 1200"/>
                <a:gd name="T9" fmla="*/ 0 h 60"/>
                <a:gd name="T10" fmla="*/ 1200 w 1200"/>
                <a:gd name="T11" fmla="*/ 30 h 60"/>
                <a:gd name="T12" fmla="*/ 1170 w 1200"/>
                <a:gd name="T13" fmla="*/ 60 h 60"/>
                <a:gd name="T14" fmla="*/ 990 w 1200"/>
                <a:gd name="T15" fmla="*/ 60 h 60"/>
                <a:gd name="T16" fmla="*/ 930 w 1200"/>
                <a:gd name="T17" fmla="*/ 60 h 60"/>
                <a:gd name="T18" fmla="*/ 900 w 1200"/>
                <a:gd name="T19" fmla="*/ 30 h 60"/>
                <a:gd name="T20" fmla="*/ 930 w 1200"/>
                <a:gd name="T21" fmla="*/ 0 h 60"/>
                <a:gd name="T22" fmla="*/ 990 w 1200"/>
                <a:gd name="T23" fmla="*/ 0 h 60"/>
                <a:gd name="T24" fmla="*/ 1020 w 1200"/>
                <a:gd name="T25" fmla="*/ 30 h 60"/>
                <a:gd name="T26" fmla="*/ 990 w 1200"/>
                <a:gd name="T27" fmla="*/ 60 h 60"/>
                <a:gd name="T28" fmla="*/ 810 w 1200"/>
                <a:gd name="T29" fmla="*/ 60 h 60"/>
                <a:gd name="T30" fmla="*/ 750 w 1200"/>
                <a:gd name="T31" fmla="*/ 60 h 60"/>
                <a:gd name="T32" fmla="*/ 720 w 1200"/>
                <a:gd name="T33" fmla="*/ 30 h 60"/>
                <a:gd name="T34" fmla="*/ 750 w 1200"/>
                <a:gd name="T35" fmla="*/ 0 h 60"/>
                <a:gd name="T36" fmla="*/ 810 w 1200"/>
                <a:gd name="T37" fmla="*/ 0 h 60"/>
                <a:gd name="T38" fmla="*/ 840 w 1200"/>
                <a:gd name="T39" fmla="*/ 30 h 60"/>
                <a:gd name="T40" fmla="*/ 810 w 1200"/>
                <a:gd name="T41" fmla="*/ 60 h 60"/>
                <a:gd name="T42" fmla="*/ 630 w 1200"/>
                <a:gd name="T43" fmla="*/ 60 h 60"/>
                <a:gd name="T44" fmla="*/ 570 w 1200"/>
                <a:gd name="T45" fmla="*/ 60 h 60"/>
                <a:gd name="T46" fmla="*/ 540 w 1200"/>
                <a:gd name="T47" fmla="*/ 30 h 60"/>
                <a:gd name="T48" fmla="*/ 570 w 1200"/>
                <a:gd name="T49" fmla="*/ 0 h 60"/>
                <a:gd name="T50" fmla="*/ 630 w 1200"/>
                <a:gd name="T51" fmla="*/ 0 h 60"/>
                <a:gd name="T52" fmla="*/ 660 w 1200"/>
                <a:gd name="T53" fmla="*/ 30 h 60"/>
                <a:gd name="T54" fmla="*/ 630 w 1200"/>
                <a:gd name="T55" fmla="*/ 60 h 60"/>
                <a:gd name="T56" fmla="*/ 450 w 1200"/>
                <a:gd name="T57" fmla="*/ 60 h 60"/>
                <a:gd name="T58" fmla="*/ 390 w 1200"/>
                <a:gd name="T59" fmla="*/ 60 h 60"/>
                <a:gd name="T60" fmla="*/ 360 w 1200"/>
                <a:gd name="T61" fmla="*/ 30 h 60"/>
                <a:gd name="T62" fmla="*/ 390 w 1200"/>
                <a:gd name="T63" fmla="*/ 0 h 60"/>
                <a:gd name="T64" fmla="*/ 450 w 1200"/>
                <a:gd name="T65" fmla="*/ 0 h 60"/>
                <a:gd name="T66" fmla="*/ 480 w 1200"/>
                <a:gd name="T67" fmla="*/ 30 h 60"/>
                <a:gd name="T68" fmla="*/ 450 w 1200"/>
                <a:gd name="T69" fmla="*/ 60 h 60"/>
                <a:gd name="T70" fmla="*/ 270 w 1200"/>
                <a:gd name="T71" fmla="*/ 60 h 60"/>
                <a:gd name="T72" fmla="*/ 210 w 1200"/>
                <a:gd name="T73" fmla="*/ 60 h 60"/>
                <a:gd name="T74" fmla="*/ 180 w 1200"/>
                <a:gd name="T75" fmla="*/ 30 h 60"/>
                <a:gd name="T76" fmla="*/ 210 w 1200"/>
                <a:gd name="T77" fmla="*/ 0 h 60"/>
                <a:gd name="T78" fmla="*/ 270 w 1200"/>
                <a:gd name="T79" fmla="*/ 0 h 60"/>
                <a:gd name="T80" fmla="*/ 300 w 1200"/>
                <a:gd name="T81" fmla="*/ 30 h 60"/>
                <a:gd name="T82" fmla="*/ 270 w 1200"/>
                <a:gd name="T83" fmla="*/ 60 h 60"/>
                <a:gd name="T84" fmla="*/ 90 w 1200"/>
                <a:gd name="T85" fmla="*/ 60 h 60"/>
                <a:gd name="T86" fmla="*/ 30 w 1200"/>
                <a:gd name="T87" fmla="*/ 60 h 60"/>
                <a:gd name="T88" fmla="*/ 0 w 1200"/>
                <a:gd name="T89" fmla="*/ 30 h 60"/>
                <a:gd name="T90" fmla="*/ 30 w 1200"/>
                <a:gd name="T91" fmla="*/ 0 h 60"/>
                <a:gd name="T92" fmla="*/ 90 w 1200"/>
                <a:gd name="T93" fmla="*/ 0 h 60"/>
                <a:gd name="T94" fmla="*/ 120 w 1200"/>
                <a:gd name="T95" fmla="*/ 30 h 60"/>
                <a:gd name="T96" fmla="*/ 90 w 1200"/>
                <a:gd name="T9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00" h="60">
                  <a:moveTo>
                    <a:pt x="1170" y="60"/>
                  </a:moveTo>
                  <a:lnTo>
                    <a:pt x="1110" y="60"/>
                  </a:lnTo>
                  <a:cubicBezTo>
                    <a:pt x="1094" y="60"/>
                    <a:pt x="1080" y="47"/>
                    <a:pt x="1080" y="30"/>
                  </a:cubicBezTo>
                  <a:cubicBezTo>
                    <a:pt x="1080" y="14"/>
                    <a:pt x="1094" y="0"/>
                    <a:pt x="1110" y="0"/>
                  </a:cubicBezTo>
                  <a:lnTo>
                    <a:pt x="1170" y="0"/>
                  </a:lnTo>
                  <a:cubicBezTo>
                    <a:pt x="1187" y="0"/>
                    <a:pt x="1200" y="14"/>
                    <a:pt x="1200" y="30"/>
                  </a:cubicBezTo>
                  <a:cubicBezTo>
                    <a:pt x="1200" y="47"/>
                    <a:pt x="1187" y="60"/>
                    <a:pt x="1170" y="60"/>
                  </a:cubicBezTo>
                  <a:close/>
                  <a:moveTo>
                    <a:pt x="990" y="60"/>
                  </a:moveTo>
                  <a:lnTo>
                    <a:pt x="930" y="60"/>
                  </a:lnTo>
                  <a:cubicBezTo>
                    <a:pt x="914" y="60"/>
                    <a:pt x="900" y="47"/>
                    <a:pt x="900" y="30"/>
                  </a:cubicBezTo>
                  <a:cubicBezTo>
                    <a:pt x="900" y="14"/>
                    <a:pt x="914" y="0"/>
                    <a:pt x="930" y="0"/>
                  </a:cubicBezTo>
                  <a:lnTo>
                    <a:pt x="990" y="0"/>
                  </a:lnTo>
                  <a:cubicBezTo>
                    <a:pt x="1007" y="0"/>
                    <a:pt x="1020" y="14"/>
                    <a:pt x="1020" y="30"/>
                  </a:cubicBezTo>
                  <a:cubicBezTo>
                    <a:pt x="1020" y="47"/>
                    <a:pt x="1007" y="60"/>
                    <a:pt x="990" y="60"/>
                  </a:cubicBezTo>
                  <a:close/>
                  <a:moveTo>
                    <a:pt x="810" y="60"/>
                  </a:moveTo>
                  <a:lnTo>
                    <a:pt x="750" y="60"/>
                  </a:lnTo>
                  <a:cubicBezTo>
                    <a:pt x="734" y="60"/>
                    <a:pt x="720" y="47"/>
                    <a:pt x="720" y="30"/>
                  </a:cubicBezTo>
                  <a:cubicBezTo>
                    <a:pt x="720" y="14"/>
                    <a:pt x="734" y="0"/>
                    <a:pt x="750" y="0"/>
                  </a:cubicBezTo>
                  <a:lnTo>
                    <a:pt x="810" y="0"/>
                  </a:lnTo>
                  <a:cubicBezTo>
                    <a:pt x="827" y="0"/>
                    <a:pt x="840" y="14"/>
                    <a:pt x="840" y="30"/>
                  </a:cubicBezTo>
                  <a:cubicBezTo>
                    <a:pt x="840" y="47"/>
                    <a:pt x="827" y="60"/>
                    <a:pt x="810" y="60"/>
                  </a:cubicBezTo>
                  <a:close/>
                  <a:moveTo>
                    <a:pt x="630" y="60"/>
                  </a:moveTo>
                  <a:lnTo>
                    <a:pt x="570" y="60"/>
                  </a:lnTo>
                  <a:cubicBezTo>
                    <a:pt x="554" y="60"/>
                    <a:pt x="540" y="47"/>
                    <a:pt x="540" y="30"/>
                  </a:cubicBezTo>
                  <a:cubicBezTo>
                    <a:pt x="540" y="14"/>
                    <a:pt x="554" y="0"/>
                    <a:pt x="570" y="0"/>
                  </a:cubicBezTo>
                  <a:lnTo>
                    <a:pt x="630" y="0"/>
                  </a:lnTo>
                  <a:cubicBezTo>
                    <a:pt x="647" y="0"/>
                    <a:pt x="660" y="14"/>
                    <a:pt x="660" y="30"/>
                  </a:cubicBezTo>
                  <a:cubicBezTo>
                    <a:pt x="660" y="47"/>
                    <a:pt x="647" y="60"/>
                    <a:pt x="630" y="60"/>
                  </a:cubicBezTo>
                  <a:close/>
                  <a:moveTo>
                    <a:pt x="450" y="60"/>
                  </a:moveTo>
                  <a:lnTo>
                    <a:pt x="390" y="60"/>
                  </a:lnTo>
                  <a:cubicBezTo>
                    <a:pt x="374" y="60"/>
                    <a:pt x="360" y="47"/>
                    <a:pt x="360" y="30"/>
                  </a:cubicBezTo>
                  <a:cubicBezTo>
                    <a:pt x="360" y="14"/>
                    <a:pt x="374" y="0"/>
                    <a:pt x="390" y="0"/>
                  </a:cubicBezTo>
                  <a:lnTo>
                    <a:pt x="450" y="0"/>
                  </a:lnTo>
                  <a:cubicBezTo>
                    <a:pt x="467" y="0"/>
                    <a:pt x="480" y="14"/>
                    <a:pt x="480" y="30"/>
                  </a:cubicBezTo>
                  <a:cubicBezTo>
                    <a:pt x="480" y="47"/>
                    <a:pt x="467" y="60"/>
                    <a:pt x="450" y="60"/>
                  </a:cubicBezTo>
                  <a:close/>
                  <a:moveTo>
                    <a:pt x="270" y="60"/>
                  </a:moveTo>
                  <a:lnTo>
                    <a:pt x="210" y="60"/>
                  </a:lnTo>
                  <a:cubicBezTo>
                    <a:pt x="194" y="60"/>
                    <a:pt x="180" y="47"/>
                    <a:pt x="180" y="30"/>
                  </a:cubicBezTo>
                  <a:cubicBezTo>
                    <a:pt x="180" y="14"/>
                    <a:pt x="194" y="0"/>
                    <a:pt x="210" y="0"/>
                  </a:cubicBezTo>
                  <a:lnTo>
                    <a:pt x="270" y="0"/>
                  </a:lnTo>
                  <a:cubicBezTo>
                    <a:pt x="287" y="0"/>
                    <a:pt x="300" y="14"/>
                    <a:pt x="300" y="30"/>
                  </a:cubicBezTo>
                  <a:cubicBezTo>
                    <a:pt x="300" y="47"/>
                    <a:pt x="287" y="60"/>
                    <a:pt x="270" y="60"/>
                  </a:cubicBezTo>
                  <a:close/>
                  <a:moveTo>
                    <a:pt x="90" y="60"/>
                  </a:moveTo>
                  <a:lnTo>
                    <a:pt x="30" y="60"/>
                  </a:lnTo>
                  <a:cubicBezTo>
                    <a:pt x="14" y="60"/>
                    <a:pt x="0" y="47"/>
                    <a:pt x="0" y="30"/>
                  </a:cubicBezTo>
                  <a:cubicBezTo>
                    <a:pt x="0" y="14"/>
                    <a:pt x="14" y="0"/>
                    <a:pt x="30" y="0"/>
                  </a:cubicBezTo>
                  <a:lnTo>
                    <a:pt x="90" y="0"/>
                  </a:lnTo>
                  <a:cubicBezTo>
                    <a:pt x="107" y="0"/>
                    <a:pt x="120" y="14"/>
                    <a:pt x="120" y="30"/>
                  </a:cubicBezTo>
                  <a:cubicBezTo>
                    <a:pt x="120" y="47"/>
                    <a:pt x="107" y="60"/>
                    <a:pt x="90" y="60"/>
                  </a:cubicBez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45690975-6BF1-410F-B479-C7D2E10BB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2137" y="6062663"/>
              <a:ext cx="119063" cy="122238"/>
            </a:xfrm>
            <a:custGeom>
              <a:avLst/>
              <a:gdLst>
                <a:gd name="T0" fmla="*/ 254 w 254"/>
                <a:gd name="T1" fmla="*/ 127 h 255"/>
                <a:gd name="T2" fmla="*/ 0 w 254"/>
                <a:gd name="T3" fmla="*/ 255 h 255"/>
                <a:gd name="T4" fmla="*/ 0 w 254"/>
                <a:gd name="T5" fmla="*/ 0 h 255"/>
                <a:gd name="T6" fmla="*/ 254 w 254"/>
                <a:gd name="T7" fmla="*/ 127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4" h="255">
                  <a:moveTo>
                    <a:pt x="254" y="127"/>
                  </a:moveTo>
                  <a:lnTo>
                    <a:pt x="0" y="255"/>
                  </a:lnTo>
                  <a:cubicBezTo>
                    <a:pt x="40" y="175"/>
                    <a:pt x="40" y="80"/>
                    <a:pt x="0" y="0"/>
                  </a:cubicBezTo>
                  <a:lnTo>
                    <a:pt x="254" y="127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29">
              <a:extLst>
                <a:ext uri="{FF2B5EF4-FFF2-40B4-BE49-F238E27FC236}">
                  <a16:creationId xmlns:a16="http://schemas.microsoft.com/office/drawing/2014/main" id="{39C1C683-B74C-42E1-8688-F229FE9173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3600" y="5970588"/>
              <a:ext cx="1800225" cy="34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Attack traffic Flow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119" name="Picture 118">
            <a:extLst>
              <a:ext uri="{FF2B5EF4-FFF2-40B4-BE49-F238E27FC236}">
                <a16:creationId xmlns:a16="http://schemas.microsoft.com/office/drawing/2014/main" id="{EA5A68E1-5E0C-4B54-B050-5F2D5CA69F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2212532"/>
            <a:ext cx="3872865" cy="2432935"/>
          </a:xfrm>
          <a:prstGeom prst="rect">
            <a:avLst/>
          </a:prstGeom>
        </p:spPr>
      </p:pic>
      <p:grpSp>
        <p:nvGrpSpPr>
          <p:cNvPr id="120" name="Group 119">
            <a:extLst>
              <a:ext uri="{FF2B5EF4-FFF2-40B4-BE49-F238E27FC236}">
                <a16:creationId xmlns:a16="http://schemas.microsoft.com/office/drawing/2014/main" id="{CEEB1EA1-A71A-42D1-B3F0-44F67384C8D8}"/>
              </a:ext>
            </a:extLst>
          </p:cNvPr>
          <p:cNvGrpSpPr/>
          <p:nvPr/>
        </p:nvGrpSpPr>
        <p:grpSpPr>
          <a:xfrm>
            <a:off x="5372399" y="4868732"/>
            <a:ext cx="3108325" cy="1568450"/>
            <a:chOff x="5138739" y="5067300"/>
            <a:chExt cx="3108325" cy="1568450"/>
          </a:xfrm>
        </p:grpSpPr>
        <p:sp>
          <p:nvSpPr>
            <p:cNvPr id="121" name="Line 5">
              <a:extLst>
                <a:ext uri="{FF2B5EF4-FFF2-40B4-BE49-F238E27FC236}">
                  <a16:creationId xmlns:a16="http://schemas.microsoft.com/office/drawing/2014/main" id="{EAEE81B7-CA45-441C-92BA-030A52B716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8739" y="5224462"/>
              <a:ext cx="555625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6">
              <a:extLst>
                <a:ext uri="{FF2B5EF4-FFF2-40B4-BE49-F238E27FC236}">
                  <a16:creationId xmlns:a16="http://schemas.microsoft.com/office/drawing/2014/main" id="{3E5D32D5-BCB1-4219-B6BF-384D561EC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201" y="5164137"/>
              <a:ext cx="120650" cy="120650"/>
            </a:xfrm>
            <a:custGeom>
              <a:avLst/>
              <a:gdLst>
                <a:gd name="T0" fmla="*/ 255 w 255"/>
                <a:gd name="T1" fmla="*/ 127 h 255"/>
                <a:gd name="T2" fmla="*/ 0 w 255"/>
                <a:gd name="T3" fmla="*/ 255 h 255"/>
                <a:gd name="T4" fmla="*/ 0 w 255"/>
                <a:gd name="T5" fmla="*/ 0 h 255"/>
                <a:gd name="T6" fmla="*/ 255 w 255"/>
                <a:gd name="T7" fmla="*/ 127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5" h="255">
                  <a:moveTo>
                    <a:pt x="255" y="127"/>
                  </a:moveTo>
                  <a:lnTo>
                    <a:pt x="0" y="255"/>
                  </a:lnTo>
                  <a:cubicBezTo>
                    <a:pt x="40" y="175"/>
                    <a:pt x="40" y="80"/>
                    <a:pt x="0" y="0"/>
                  </a:cubicBezTo>
                  <a:lnTo>
                    <a:pt x="255" y="127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Rectangle 7">
              <a:extLst>
                <a:ext uri="{FF2B5EF4-FFF2-40B4-BE49-F238E27FC236}">
                  <a16:creationId xmlns:a16="http://schemas.microsoft.com/office/drawing/2014/main" id="{8BCCAFA4-EAE4-4C17-AEB8-61CF95D157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6776" y="5067300"/>
              <a:ext cx="2300288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Possible congested link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4" name="Line 11">
              <a:extLst>
                <a:ext uri="{FF2B5EF4-FFF2-40B4-BE49-F238E27FC236}">
                  <a16:creationId xmlns:a16="http://schemas.microsoft.com/office/drawing/2014/main" id="{9E38B646-78AB-4106-A6A7-81701D31D4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8739" y="5532437"/>
              <a:ext cx="555625" cy="0"/>
            </a:xfrm>
            <a:prstGeom prst="line">
              <a:avLst/>
            </a:prstGeom>
            <a:noFill/>
            <a:ln w="28575" cap="rnd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2">
              <a:extLst>
                <a:ext uri="{FF2B5EF4-FFF2-40B4-BE49-F238E27FC236}">
                  <a16:creationId xmlns:a16="http://schemas.microsoft.com/office/drawing/2014/main" id="{48DBA3AE-9E5D-4A1A-85BD-6281927F33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201" y="5472112"/>
              <a:ext cx="120650" cy="120650"/>
            </a:xfrm>
            <a:custGeom>
              <a:avLst/>
              <a:gdLst>
                <a:gd name="T0" fmla="*/ 255 w 255"/>
                <a:gd name="T1" fmla="*/ 127 h 255"/>
                <a:gd name="T2" fmla="*/ 0 w 255"/>
                <a:gd name="T3" fmla="*/ 255 h 255"/>
                <a:gd name="T4" fmla="*/ 0 w 255"/>
                <a:gd name="T5" fmla="*/ 0 h 255"/>
                <a:gd name="T6" fmla="*/ 255 w 255"/>
                <a:gd name="T7" fmla="*/ 127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5" h="255">
                  <a:moveTo>
                    <a:pt x="255" y="127"/>
                  </a:moveTo>
                  <a:lnTo>
                    <a:pt x="0" y="255"/>
                  </a:lnTo>
                  <a:cubicBezTo>
                    <a:pt x="40" y="175"/>
                    <a:pt x="40" y="80"/>
                    <a:pt x="0" y="0"/>
                  </a:cubicBezTo>
                  <a:lnTo>
                    <a:pt x="255" y="127"/>
                  </a:lnTo>
                  <a:close/>
                </a:path>
              </a:pathLst>
            </a:custGeom>
            <a:solidFill>
              <a:srgbClr val="00B05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Rectangle 13">
              <a:extLst>
                <a:ext uri="{FF2B5EF4-FFF2-40B4-BE49-F238E27FC236}">
                  <a16:creationId xmlns:a16="http://schemas.microsoft.com/office/drawing/2014/main" id="{99DAAD99-D258-488E-8B7B-E506B2BFEA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1064" y="5373687"/>
              <a:ext cx="1936750" cy="34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Non congested link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7" name="Line 17">
              <a:extLst>
                <a:ext uri="{FF2B5EF4-FFF2-40B4-BE49-F238E27FC236}">
                  <a16:creationId xmlns:a16="http://schemas.microsoft.com/office/drawing/2014/main" id="{7C81F65B-97DB-4151-B5F7-9B579E2E6E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6676" y="5821363"/>
              <a:ext cx="565150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Rectangle 18">
              <a:extLst>
                <a:ext uri="{FF2B5EF4-FFF2-40B4-BE49-F238E27FC236}">
                  <a16:creationId xmlns:a16="http://schemas.microsoft.com/office/drawing/2014/main" id="{506F2471-3BC0-4CC4-AB69-F5B62DAFDA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8364" y="5676900"/>
              <a:ext cx="1249363" cy="34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Regular link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9" name="Rectangle 22">
              <a:extLst>
                <a:ext uri="{FF2B5EF4-FFF2-40B4-BE49-F238E27FC236}">
                  <a16:creationId xmlns:a16="http://schemas.microsoft.com/office/drawing/2014/main" id="{243BFEAF-9D42-4896-BDAE-AFDC294535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6214" y="6342063"/>
              <a:ext cx="361950" cy="1793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Rectangle 23">
              <a:extLst>
                <a:ext uri="{FF2B5EF4-FFF2-40B4-BE49-F238E27FC236}">
                  <a16:creationId xmlns:a16="http://schemas.microsoft.com/office/drawing/2014/main" id="{CB12C78C-BE37-459B-866A-2E78FAE917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6214" y="6342063"/>
              <a:ext cx="361950" cy="179388"/>
            </a:xfrm>
            <a:prstGeom prst="rect">
              <a:avLst/>
            </a:prstGeom>
            <a:noFill/>
            <a:ln w="285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Rectangle 24">
              <a:extLst>
                <a:ext uri="{FF2B5EF4-FFF2-40B4-BE49-F238E27FC236}">
                  <a16:creationId xmlns:a16="http://schemas.microsoft.com/office/drawing/2014/main" id="{36353355-8184-4DB1-9129-1D07E78070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3600" y="6292850"/>
              <a:ext cx="923925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End user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2" name="Freeform 27">
              <a:extLst>
                <a:ext uri="{FF2B5EF4-FFF2-40B4-BE49-F238E27FC236}">
                  <a16:creationId xmlns:a16="http://schemas.microsoft.com/office/drawing/2014/main" id="{19B9A9F2-BA7E-4175-94B6-0CF8DFD8F5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46675" y="6108700"/>
              <a:ext cx="568325" cy="28575"/>
            </a:xfrm>
            <a:custGeom>
              <a:avLst/>
              <a:gdLst>
                <a:gd name="T0" fmla="*/ 1170 w 1200"/>
                <a:gd name="T1" fmla="*/ 60 h 60"/>
                <a:gd name="T2" fmla="*/ 1110 w 1200"/>
                <a:gd name="T3" fmla="*/ 60 h 60"/>
                <a:gd name="T4" fmla="*/ 1080 w 1200"/>
                <a:gd name="T5" fmla="*/ 30 h 60"/>
                <a:gd name="T6" fmla="*/ 1110 w 1200"/>
                <a:gd name="T7" fmla="*/ 0 h 60"/>
                <a:gd name="T8" fmla="*/ 1170 w 1200"/>
                <a:gd name="T9" fmla="*/ 0 h 60"/>
                <a:gd name="T10" fmla="*/ 1200 w 1200"/>
                <a:gd name="T11" fmla="*/ 30 h 60"/>
                <a:gd name="T12" fmla="*/ 1170 w 1200"/>
                <a:gd name="T13" fmla="*/ 60 h 60"/>
                <a:gd name="T14" fmla="*/ 990 w 1200"/>
                <a:gd name="T15" fmla="*/ 60 h 60"/>
                <a:gd name="T16" fmla="*/ 930 w 1200"/>
                <a:gd name="T17" fmla="*/ 60 h 60"/>
                <a:gd name="T18" fmla="*/ 900 w 1200"/>
                <a:gd name="T19" fmla="*/ 30 h 60"/>
                <a:gd name="T20" fmla="*/ 930 w 1200"/>
                <a:gd name="T21" fmla="*/ 0 h 60"/>
                <a:gd name="T22" fmla="*/ 990 w 1200"/>
                <a:gd name="T23" fmla="*/ 0 h 60"/>
                <a:gd name="T24" fmla="*/ 1020 w 1200"/>
                <a:gd name="T25" fmla="*/ 30 h 60"/>
                <a:gd name="T26" fmla="*/ 990 w 1200"/>
                <a:gd name="T27" fmla="*/ 60 h 60"/>
                <a:gd name="T28" fmla="*/ 810 w 1200"/>
                <a:gd name="T29" fmla="*/ 60 h 60"/>
                <a:gd name="T30" fmla="*/ 750 w 1200"/>
                <a:gd name="T31" fmla="*/ 60 h 60"/>
                <a:gd name="T32" fmla="*/ 720 w 1200"/>
                <a:gd name="T33" fmla="*/ 30 h 60"/>
                <a:gd name="T34" fmla="*/ 750 w 1200"/>
                <a:gd name="T35" fmla="*/ 0 h 60"/>
                <a:gd name="T36" fmla="*/ 810 w 1200"/>
                <a:gd name="T37" fmla="*/ 0 h 60"/>
                <a:gd name="T38" fmla="*/ 840 w 1200"/>
                <a:gd name="T39" fmla="*/ 30 h 60"/>
                <a:gd name="T40" fmla="*/ 810 w 1200"/>
                <a:gd name="T41" fmla="*/ 60 h 60"/>
                <a:gd name="T42" fmla="*/ 630 w 1200"/>
                <a:gd name="T43" fmla="*/ 60 h 60"/>
                <a:gd name="T44" fmla="*/ 570 w 1200"/>
                <a:gd name="T45" fmla="*/ 60 h 60"/>
                <a:gd name="T46" fmla="*/ 540 w 1200"/>
                <a:gd name="T47" fmla="*/ 30 h 60"/>
                <a:gd name="T48" fmla="*/ 570 w 1200"/>
                <a:gd name="T49" fmla="*/ 0 h 60"/>
                <a:gd name="T50" fmla="*/ 630 w 1200"/>
                <a:gd name="T51" fmla="*/ 0 h 60"/>
                <a:gd name="T52" fmla="*/ 660 w 1200"/>
                <a:gd name="T53" fmla="*/ 30 h 60"/>
                <a:gd name="T54" fmla="*/ 630 w 1200"/>
                <a:gd name="T55" fmla="*/ 60 h 60"/>
                <a:gd name="T56" fmla="*/ 450 w 1200"/>
                <a:gd name="T57" fmla="*/ 60 h 60"/>
                <a:gd name="T58" fmla="*/ 390 w 1200"/>
                <a:gd name="T59" fmla="*/ 60 h 60"/>
                <a:gd name="T60" fmla="*/ 360 w 1200"/>
                <a:gd name="T61" fmla="*/ 30 h 60"/>
                <a:gd name="T62" fmla="*/ 390 w 1200"/>
                <a:gd name="T63" fmla="*/ 0 h 60"/>
                <a:gd name="T64" fmla="*/ 450 w 1200"/>
                <a:gd name="T65" fmla="*/ 0 h 60"/>
                <a:gd name="T66" fmla="*/ 480 w 1200"/>
                <a:gd name="T67" fmla="*/ 30 h 60"/>
                <a:gd name="T68" fmla="*/ 450 w 1200"/>
                <a:gd name="T69" fmla="*/ 60 h 60"/>
                <a:gd name="T70" fmla="*/ 270 w 1200"/>
                <a:gd name="T71" fmla="*/ 60 h 60"/>
                <a:gd name="T72" fmla="*/ 210 w 1200"/>
                <a:gd name="T73" fmla="*/ 60 h 60"/>
                <a:gd name="T74" fmla="*/ 180 w 1200"/>
                <a:gd name="T75" fmla="*/ 30 h 60"/>
                <a:gd name="T76" fmla="*/ 210 w 1200"/>
                <a:gd name="T77" fmla="*/ 0 h 60"/>
                <a:gd name="T78" fmla="*/ 270 w 1200"/>
                <a:gd name="T79" fmla="*/ 0 h 60"/>
                <a:gd name="T80" fmla="*/ 300 w 1200"/>
                <a:gd name="T81" fmla="*/ 30 h 60"/>
                <a:gd name="T82" fmla="*/ 270 w 1200"/>
                <a:gd name="T83" fmla="*/ 60 h 60"/>
                <a:gd name="T84" fmla="*/ 90 w 1200"/>
                <a:gd name="T85" fmla="*/ 60 h 60"/>
                <a:gd name="T86" fmla="*/ 30 w 1200"/>
                <a:gd name="T87" fmla="*/ 60 h 60"/>
                <a:gd name="T88" fmla="*/ 0 w 1200"/>
                <a:gd name="T89" fmla="*/ 30 h 60"/>
                <a:gd name="T90" fmla="*/ 30 w 1200"/>
                <a:gd name="T91" fmla="*/ 0 h 60"/>
                <a:gd name="T92" fmla="*/ 90 w 1200"/>
                <a:gd name="T93" fmla="*/ 0 h 60"/>
                <a:gd name="T94" fmla="*/ 120 w 1200"/>
                <a:gd name="T95" fmla="*/ 30 h 60"/>
                <a:gd name="T96" fmla="*/ 90 w 1200"/>
                <a:gd name="T9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00" h="60">
                  <a:moveTo>
                    <a:pt x="1170" y="60"/>
                  </a:moveTo>
                  <a:lnTo>
                    <a:pt x="1110" y="60"/>
                  </a:lnTo>
                  <a:cubicBezTo>
                    <a:pt x="1094" y="60"/>
                    <a:pt x="1080" y="47"/>
                    <a:pt x="1080" y="30"/>
                  </a:cubicBezTo>
                  <a:cubicBezTo>
                    <a:pt x="1080" y="14"/>
                    <a:pt x="1094" y="0"/>
                    <a:pt x="1110" y="0"/>
                  </a:cubicBezTo>
                  <a:lnTo>
                    <a:pt x="1170" y="0"/>
                  </a:lnTo>
                  <a:cubicBezTo>
                    <a:pt x="1187" y="0"/>
                    <a:pt x="1200" y="14"/>
                    <a:pt x="1200" y="30"/>
                  </a:cubicBezTo>
                  <a:cubicBezTo>
                    <a:pt x="1200" y="47"/>
                    <a:pt x="1187" y="60"/>
                    <a:pt x="1170" y="60"/>
                  </a:cubicBezTo>
                  <a:close/>
                  <a:moveTo>
                    <a:pt x="990" y="60"/>
                  </a:moveTo>
                  <a:lnTo>
                    <a:pt x="930" y="60"/>
                  </a:lnTo>
                  <a:cubicBezTo>
                    <a:pt x="914" y="60"/>
                    <a:pt x="900" y="47"/>
                    <a:pt x="900" y="30"/>
                  </a:cubicBezTo>
                  <a:cubicBezTo>
                    <a:pt x="900" y="14"/>
                    <a:pt x="914" y="0"/>
                    <a:pt x="930" y="0"/>
                  </a:cubicBezTo>
                  <a:lnTo>
                    <a:pt x="990" y="0"/>
                  </a:lnTo>
                  <a:cubicBezTo>
                    <a:pt x="1007" y="0"/>
                    <a:pt x="1020" y="14"/>
                    <a:pt x="1020" y="30"/>
                  </a:cubicBezTo>
                  <a:cubicBezTo>
                    <a:pt x="1020" y="47"/>
                    <a:pt x="1007" y="60"/>
                    <a:pt x="990" y="60"/>
                  </a:cubicBezTo>
                  <a:close/>
                  <a:moveTo>
                    <a:pt x="810" y="60"/>
                  </a:moveTo>
                  <a:lnTo>
                    <a:pt x="750" y="60"/>
                  </a:lnTo>
                  <a:cubicBezTo>
                    <a:pt x="734" y="60"/>
                    <a:pt x="720" y="47"/>
                    <a:pt x="720" y="30"/>
                  </a:cubicBezTo>
                  <a:cubicBezTo>
                    <a:pt x="720" y="14"/>
                    <a:pt x="734" y="0"/>
                    <a:pt x="750" y="0"/>
                  </a:cubicBezTo>
                  <a:lnTo>
                    <a:pt x="810" y="0"/>
                  </a:lnTo>
                  <a:cubicBezTo>
                    <a:pt x="827" y="0"/>
                    <a:pt x="840" y="14"/>
                    <a:pt x="840" y="30"/>
                  </a:cubicBezTo>
                  <a:cubicBezTo>
                    <a:pt x="840" y="47"/>
                    <a:pt x="827" y="60"/>
                    <a:pt x="810" y="60"/>
                  </a:cubicBezTo>
                  <a:close/>
                  <a:moveTo>
                    <a:pt x="630" y="60"/>
                  </a:moveTo>
                  <a:lnTo>
                    <a:pt x="570" y="60"/>
                  </a:lnTo>
                  <a:cubicBezTo>
                    <a:pt x="554" y="60"/>
                    <a:pt x="540" y="47"/>
                    <a:pt x="540" y="30"/>
                  </a:cubicBezTo>
                  <a:cubicBezTo>
                    <a:pt x="540" y="14"/>
                    <a:pt x="554" y="0"/>
                    <a:pt x="570" y="0"/>
                  </a:cubicBezTo>
                  <a:lnTo>
                    <a:pt x="630" y="0"/>
                  </a:lnTo>
                  <a:cubicBezTo>
                    <a:pt x="647" y="0"/>
                    <a:pt x="660" y="14"/>
                    <a:pt x="660" y="30"/>
                  </a:cubicBezTo>
                  <a:cubicBezTo>
                    <a:pt x="660" y="47"/>
                    <a:pt x="647" y="60"/>
                    <a:pt x="630" y="60"/>
                  </a:cubicBezTo>
                  <a:close/>
                  <a:moveTo>
                    <a:pt x="450" y="60"/>
                  </a:moveTo>
                  <a:lnTo>
                    <a:pt x="390" y="60"/>
                  </a:lnTo>
                  <a:cubicBezTo>
                    <a:pt x="374" y="60"/>
                    <a:pt x="360" y="47"/>
                    <a:pt x="360" y="30"/>
                  </a:cubicBezTo>
                  <a:cubicBezTo>
                    <a:pt x="360" y="14"/>
                    <a:pt x="374" y="0"/>
                    <a:pt x="390" y="0"/>
                  </a:cubicBezTo>
                  <a:lnTo>
                    <a:pt x="450" y="0"/>
                  </a:lnTo>
                  <a:cubicBezTo>
                    <a:pt x="467" y="0"/>
                    <a:pt x="480" y="14"/>
                    <a:pt x="480" y="30"/>
                  </a:cubicBezTo>
                  <a:cubicBezTo>
                    <a:pt x="480" y="47"/>
                    <a:pt x="467" y="60"/>
                    <a:pt x="450" y="60"/>
                  </a:cubicBezTo>
                  <a:close/>
                  <a:moveTo>
                    <a:pt x="270" y="60"/>
                  </a:moveTo>
                  <a:lnTo>
                    <a:pt x="210" y="60"/>
                  </a:lnTo>
                  <a:cubicBezTo>
                    <a:pt x="194" y="60"/>
                    <a:pt x="180" y="47"/>
                    <a:pt x="180" y="30"/>
                  </a:cubicBezTo>
                  <a:cubicBezTo>
                    <a:pt x="180" y="14"/>
                    <a:pt x="194" y="0"/>
                    <a:pt x="210" y="0"/>
                  </a:cubicBezTo>
                  <a:lnTo>
                    <a:pt x="270" y="0"/>
                  </a:lnTo>
                  <a:cubicBezTo>
                    <a:pt x="287" y="0"/>
                    <a:pt x="300" y="14"/>
                    <a:pt x="300" y="30"/>
                  </a:cubicBezTo>
                  <a:cubicBezTo>
                    <a:pt x="300" y="47"/>
                    <a:pt x="287" y="60"/>
                    <a:pt x="270" y="60"/>
                  </a:cubicBezTo>
                  <a:close/>
                  <a:moveTo>
                    <a:pt x="90" y="60"/>
                  </a:moveTo>
                  <a:lnTo>
                    <a:pt x="30" y="60"/>
                  </a:lnTo>
                  <a:cubicBezTo>
                    <a:pt x="14" y="60"/>
                    <a:pt x="0" y="47"/>
                    <a:pt x="0" y="30"/>
                  </a:cubicBezTo>
                  <a:cubicBezTo>
                    <a:pt x="0" y="14"/>
                    <a:pt x="14" y="0"/>
                    <a:pt x="30" y="0"/>
                  </a:cubicBezTo>
                  <a:lnTo>
                    <a:pt x="90" y="0"/>
                  </a:lnTo>
                  <a:cubicBezTo>
                    <a:pt x="107" y="0"/>
                    <a:pt x="120" y="14"/>
                    <a:pt x="120" y="30"/>
                  </a:cubicBezTo>
                  <a:cubicBezTo>
                    <a:pt x="120" y="47"/>
                    <a:pt x="107" y="60"/>
                    <a:pt x="90" y="60"/>
                  </a:cubicBez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28">
              <a:extLst>
                <a:ext uri="{FF2B5EF4-FFF2-40B4-BE49-F238E27FC236}">
                  <a16:creationId xmlns:a16="http://schemas.microsoft.com/office/drawing/2014/main" id="{2F50E8B0-1140-47A5-B7CA-ECDAA7B306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2137" y="6062663"/>
              <a:ext cx="119063" cy="122238"/>
            </a:xfrm>
            <a:custGeom>
              <a:avLst/>
              <a:gdLst>
                <a:gd name="T0" fmla="*/ 254 w 254"/>
                <a:gd name="T1" fmla="*/ 127 h 255"/>
                <a:gd name="T2" fmla="*/ 0 w 254"/>
                <a:gd name="T3" fmla="*/ 255 h 255"/>
                <a:gd name="T4" fmla="*/ 0 w 254"/>
                <a:gd name="T5" fmla="*/ 0 h 255"/>
                <a:gd name="T6" fmla="*/ 254 w 254"/>
                <a:gd name="T7" fmla="*/ 127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4" h="255">
                  <a:moveTo>
                    <a:pt x="254" y="127"/>
                  </a:moveTo>
                  <a:lnTo>
                    <a:pt x="0" y="255"/>
                  </a:lnTo>
                  <a:cubicBezTo>
                    <a:pt x="40" y="175"/>
                    <a:pt x="40" y="80"/>
                    <a:pt x="0" y="0"/>
                  </a:cubicBezTo>
                  <a:lnTo>
                    <a:pt x="254" y="127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Rectangle 29">
              <a:extLst>
                <a:ext uri="{FF2B5EF4-FFF2-40B4-BE49-F238E27FC236}">
                  <a16:creationId xmlns:a16="http://schemas.microsoft.com/office/drawing/2014/main" id="{3ED4772A-21A5-4CFE-9233-8EB3A79863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3600" y="5970588"/>
              <a:ext cx="1800225" cy="34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Attack traffic Flow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9649961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424983"/>
            <a:ext cx="8386762" cy="852040"/>
          </a:xfrm>
        </p:spPr>
        <p:txBody>
          <a:bodyPr/>
          <a:lstStyle/>
          <a:p>
            <a:pPr algn="ctr"/>
            <a:r>
              <a:rPr lang="en-US" altLang="en-US" sz="3600" dirty="0">
                <a:latin typeface="Comic Sans MS" panose="030F0702030302020204" pitchFamily="66" charset="0"/>
              </a:rPr>
              <a:t>Protecting User by Sending Filter</a:t>
            </a:r>
          </a:p>
        </p:txBody>
      </p:sp>
      <p:sp>
        <p:nvSpPr>
          <p:cNvPr id="123" name="Content Placeholder 2">
            <a:extLst>
              <a:ext uri="{FF2B5EF4-FFF2-40B4-BE49-F238E27FC236}">
                <a16:creationId xmlns:a16="http://schemas.microsoft.com/office/drawing/2014/main" id="{5F3D8D52-6410-4EAD-99C5-F4E89C816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057400"/>
            <a:ext cx="4257676" cy="4038600"/>
          </a:xfrm>
        </p:spPr>
        <p:txBody>
          <a:bodyPr/>
          <a:lstStyle/>
          <a:p>
            <a:r>
              <a:rPr lang="en-US" sz="2400" dirty="0">
                <a:latin typeface="Comic Sans MS" panose="030F0702030302020204" pitchFamily="66" charset="0"/>
              </a:rPr>
              <a:t>Assumption: </a:t>
            </a:r>
          </a:p>
          <a:p>
            <a:pPr lvl="1"/>
            <a:r>
              <a:rPr lang="en-US" sz="1900" dirty="0">
                <a:latin typeface="Comic Sans MS" panose="030F0702030302020204" pitchFamily="66" charset="0"/>
              </a:rPr>
              <a:t>There exist a non congested path from each user.</a:t>
            </a:r>
          </a:p>
          <a:p>
            <a:pPr lvl="1"/>
            <a:r>
              <a:rPr lang="en-US" sz="1900" dirty="0">
                <a:latin typeface="Comic Sans MS" panose="030F0702030302020204" pitchFamily="66" charset="0"/>
              </a:rPr>
              <a:t>Shortest path routing is used.</a:t>
            </a:r>
            <a:endParaRPr lang="en-US" sz="1400" dirty="0">
              <a:latin typeface="Comic Sans MS" panose="030F0702030302020204" pitchFamily="66" charset="0"/>
            </a:endParaRPr>
          </a:p>
          <a:p>
            <a:endParaRPr lang="en-US" sz="2400" dirty="0">
              <a:latin typeface="Comic Sans MS" panose="030F0702030302020204" pitchFamily="66" charset="0"/>
            </a:endParaRPr>
          </a:p>
          <a:p>
            <a:r>
              <a:rPr lang="en-US" sz="2400" dirty="0">
                <a:latin typeface="Comic Sans MS" panose="030F0702030302020204" pitchFamily="66" charset="0"/>
              </a:rPr>
              <a:t>Send filter to block all possible congested links</a:t>
            </a:r>
          </a:p>
          <a:p>
            <a:pPr lvl="1"/>
            <a:r>
              <a:rPr lang="en-US" sz="1900" dirty="0">
                <a:latin typeface="Comic Sans MS" panose="030F0702030302020204" pitchFamily="66" charset="0"/>
              </a:rPr>
              <a:t>Owner of the FR changes money for applying filter.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Need to block links wisely.</a:t>
            </a:r>
            <a:endParaRPr lang="en-US" sz="1400" dirty="0">
              <a:latin typeface="Comic Sans MS" panose="030F0702030302020204" pitchFamily="66" charset="0"/>
            </a:endParaRPr>
          </a:p>
          <a:p>
            <a:pPr lvl="1"/>
            <a:endParaRPr lang="en-US" sz="1900" dirty="0">
              <a:latin typeface="Comic Sans MS" panose="030F0702030302020204" pitchFamily="66" charset="0"/>
            </a:endParaRPr>
          </a:p>
          <a:p>
            <a:pPr lvl="1"/>
            <a:endParaRPr lang="en-US" sz="1900" dirty="0">
              <a:latin typeface="Comic Sans MS" panose="030F0702030302020204" pitchFamily="66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B254635-4F0B-43AD-A30C-EB76CF2E7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2535" y="1828800"/>
            <a:ext cx="3872865" cy="2432935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5EA48E2C-60F8-4C2B-A75A-2590E66A68EF}"/>
              </a:ext>
            </a:extLst>
          </p:cNvPr>
          <p:cNvGrpSpPr/>
          <p:nvPr/>
        </p:nvGrpSpPr>
        <p:grpSpPr>
          <a:xfrm>
            <a:off x="5461934" y="4485000"/>
            <a:ext cx="3108325" cy="1568450"/>
            <a:chOff x="5138739" y="5067300"/>
            <a:chExt cx="3108325" cy="1568450"/>
          </a:xfrm>
        </p:grpSpPr>
        <p:sp>
          <p:nvSpPr>
            <p:cNvPr id="30" name="Line 5">
              <a:extLst>
                <a:ext uri="{FF2B5EF4-FFF2-40B4-BE49-F238E27FC236}">
                  <a16:creationId xmlns:a16="http://schemas.microsoft.com/office/drawing/2014/main" id="{EE64D18E-3071-4EAE-9527-33C2ACC7F3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8739" y="5224462"/>
              <a:ext cx="555625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6">
              <a:extLst>
                <a:ext uri="{FF2B5EF4-FFF2-40B4-BE49-F238E27FC236}">
                  <a16:creationId xmlns:a16="http://schemas.microsoft.com/office/drawing/2014/main" id="{F56CC405-97F4-4F06-81AA-78D3B211B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201" y="5164137"/>
              <a:ext cx="120650" cy="120650"/>
            </a:xfrm>
            <a:custGeom>
              <a:avLst/>
              <a:gdLst>
                <a:gd name="T0" fmla="*/ 255 w 255"/>
                <a:gd name="T1" fmla="*/ 127 h 255"/>
                <a:gd name="T2" fmla="*/ 0 w 255"/>
                <a:gd name="T3" fmla="*/ 255 h 255"/>
                <a:gd name="T4" fmla="*/ 0 w 255"/>
                <a:gd name="T5" fmla="*/ 0 h 255"/>
                <a:gd name="T6" fmla="*/ 255 w 255"/>
                <a:gd name="T7" fmla="*/ 127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5" h="255">
                  <a:moveTo>
                    <a:pt x="255" y="127"/>
                  </a:moveTo>
                  <a:lnTo>
                    <a:pt x="0" y="255"/>
                  </a:lnTo>
                  <a:cubicBezTo>
                    <a:pt x="40" y="175"/>
                    <a:pt x="40" y="80"/>
                    <a:pt x="0" y="0"/>
                  </a:cubicBezTo>
                  <a:lnTo>
                    <a:pt x="255" y="127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7">
              <a:extLst>
                <a:ext uri="{FF2B5EF4-FFF2-40B4-BE49-F238E27FC236}">
                  <a16:creationId xmlns:a16="http://schemas.microsoft.com/office/drawing/2014/main" id="{B1B819A0-2812-4A0D-8F58-DC17CCEBFB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6776" y="5067300"/>
              <a:ext cx="2300288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Possible congested link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" name="Line 11">
              <a:extLst>
                <a:ext uri="{FF2B5EF4-FFF2-40B4-BE49-F238E27FC236}">
                  <a16:creationId xmlns:a16="http://schemas.microsoft.com/office/drawing/2014/main" id="{B58380A9-AD13-47F3-AEC0-C59A5E97A4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8739" y="5532437"/>
              <a:ext cx="555625" cy="0"/>
            </a:xfrm>
            <a:prstGeom prst="line">
              <a:avLst/>
            </a:prstGeom>
            <a:noFill/>
            <a:ln w="28575" cap="rnd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2">
              <a:extLst>
                <a:ext uri="{FF2B5EF4-FFF2-40B4-BE49-F238E27FC236}">
                  <a16:creationId xmlns:a16="http://schemas.microsoft.com/office/drawing/2014/main" id="{4FBA0339-BD8D-469C-891F-8C6F4200AC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201" y="5472112"/>
              <a:ext cx="120650" cy="120650"/>
            </a:xfrm>
            <a:custGeom>
              <a:avLst/>
              <a:gdLst>
                <a:gd name="T0" fmla="*/ 255 w 255"/>
                <a:gd name="T1" fmla="*/ 127 h 255"/>
                <a:gd name="T2" fmla="*/ 0 w 255"/>
                <a:gd name="T3" fmla="*/ 255 h 255"/>
                <a:gd name="T4" fmla="*/ 0 w 255"/>
                <a:gd name="T5" fmla="*/ 0 h 255"/>
                <a:gd name="T6" fmla="*/ 255 w 255"/>
                <a:gd name="T7" fmla="*/ 127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5" h="255">
                  <a:moveTo>
                    <a:pt x="255" y="127"/>
                  </a:moveTo>
                  <a:lnTo>
                    <a:pt x="0" y="255"/>
                  </a:lnTo>
                  <a:cubicBezTo>
                    <a:pt x="40" y="175"/>
                    <a:pt x="40" y="80"/>
                    <a:pt x="0" y="0"/>
                  </a:cubicBezTo>
                  <a:lnTo>
                    <a:pt x="255" y="127"/>
                  </a:lnTo>
                  <a:close/>
                </a:path>
              </a:pathLst>
            </a:custGeom>
            <a:solidFill>
              <a:srgbClr val="00B05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13">
              <a:extLst>
                <a:ext uri="{FF2B5EF4-FFF2-40B4-BE49-F238E27FC236}">
                  <a16:creationId xmlns:a16="http://schemas.microsoft.com/office/drawing/2014/main" id="{54D405CD-EEDE-45A9-838D-2BFB5BC87A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1064" y="5373687"/>
              <a:ext cx="1936750" cy="34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Non congested link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Line 17">
              <a:extLst>
                <a:ext uri="{FF2B5EF4-FFF2-40B4-BE49-F238E27FC236}">
                  <a16:creationId xmlns:a16="http://schemas.microsoft.com/office/drawing/2014/main" id="{5C80E9E9-4452-4D01-90A6-9245C9EC7A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6676" y="5821363"/>
              <a:ext cx="565150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18">
              <a:extLst>
                <a:ext uri="{FF2B5EF4-FFF2-40B4-BE49-F238E27FC236}">
                  <a16:creationId xmlns:a16="http://schemas.microsoft.com/office/drawing/2014/main" id="{E8E2E77E-5020-4454-BF2C-395C0A1CC9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8364" y="5676900"/>
              <a:ext cx="1249363" cy="34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Regular link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" name="Rectangle 22">
              <a:extLst>
                <a:ext uri="{FF2B5EF4-FFF2-40B4-BE49-F238E27FC236}">
                  <a16:creationId xmlns:a16="http://schemas.microsoft.com/office/drawing/2014/main" id="{12E39469-31EE-48AE-BA90-D4D854C1E3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6214" y="6342063"/>
              <a:ext cx="361950" cy="1793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23">
              <a:extLst>
                <a:ext uri="{FF2B5EF4-FFF2-40B4-BE49-F238E27FC236}">
                  <a16:creationId xmlns:a16="http://schemas.microsoft.com/office/drawing/2014/main" id="{7EB88412-7852-498F-9868-5F361E1B93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6214" y="6342063"/>
              <a:ext cx="361950" cy="179388"/>
            </a:xfrm>
            <a:prstGeom prst="rect">
              <a:avLst/>
            </a:prstGeom>
            <a:noFill/>
            <a:ln w="285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24">
              <a:extLst>
                <a:ext uri="{FF2B5EF4-FFF2-40B4-BE49-F238E27FC236}">
                  <a16:creationId xmlns:a16="http://schemas.microsoft.com/office/drawing/2014/main" id="{688F4E29-0D73-4D74-839A-D46772EC78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3600" y="6292850"/>
              <a:ext cx="923925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End user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" name="Freeform 27">
              <a:extLst>
                <a:ext uri="{FF2B5EF4-FFF2-40B4-BE49-F238E27FC236}">
                  <a16:creationId xmlns:a16="http://schemas.microsoft.com/office/drawing/2014/main" id="{3AF8B07C-86A1-4CE3-81DC-97701AA394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46675" y="6108700"/>
              <a:ext cx="568325" cy="28575"/>
            </a:xfrm>
            <a:custGeom>
              <a:avLst/>
              <a:gdLst>
                <a:gd name="T0" fmla="*/ 1170 w 1200"/>
                <a:gd name="T1" fmla="*/ 60 h 60"/>
                <a:gd name="T2" fmla="*/ 1110 w 1200"/>
                <a:gd name="T3" fmla="*/ 60 h 60"/>
                <a:gd name="T4" fmla="*/ 1080 w 1200"/>
                <a:gd name="T5" fmla="*/ 30 h 60"/>
                <a:gd name="T6" fmla="*/ 1110 w 1200"/>
                <a:gd name="T7" fmla="*/ 0 h 60"/>
                <a:gd name="T8" fmla="*/ 1170 w 1200"/>
                <a:gd name="T9" fmla="*/ 0 h 60"/>
                <a:gd name="T10" fmla="*/ 1200 w 1200"/>
                <a:gd name="T11" fmla="*/ 30 h 60"/>
                <a:gd name="T12" fmla="*/ 1170 w 1200"/>
                <a:gd name="T13" fmla="*/ 60 h 60"/>
                <a:gd name="T14" fmla="*/ 990 w 1200"/>
                <a:gd name="T15" fmla="*/ 60 h 60"/>
                <a:gd name="T16" fmla="*/ 930 w 1200"/>
                <a:gd name="T17" fmla="*/ 60 h 60"/>
                <a:gd name="T18" fmla="*/ 900 w 1200"/>
                <a:gd name="T19" fmla="*/ 30 h 60"/>
                <a:gd name="T20" fmla="*/ 930 w 1200"/>
                <a:gd name="T21" fmla="*/ 0 h 60"/>
                <a:gd name="T22" fmla="*/ 990 w 1200"/>
                <a:gd name="T23" fmla="*/ 0 h 60"/>
                <a:gd name="T24" fmla="*/ 1020 w 1200"/>
                <a:gd name="T25" fmla="*/ 30 h 60"/>
                <a:gd name="T26" fmla="*/ 990 w 1200"/>
                <a:gd name="T27" fmla="*/ 60 h 60"/>
                <a:gd name="T28" fmla="*/ 810 w 1200"/>
                <a:gd name="T29" fmla="*/ 60 h 60"/>
                <a:gd name="T30" fmla="*/ 750 w 1200"/>
                <a:gd name="T31" fmla="*/ 60 h 60"/>
                <a:gd name="T32" fmla="*/ 720 w 1200"/>
                <a:gd name="T33" fmla="*/ 30 h 60"/>
                <a:gd name="T34" fmla="*/ 750 w 1200"/>
                <a:gd name="T35" fmla="*/ 0 h 60"/>
                <a:gd name="T36" fmla="*/ 810 w 1200"/>
                <a:gd name="T37" fmla="*/ 0 h 60"/>
                <a:gd name="T38" fmla="*/ 840 w 1200"/>
                <a:gd name="T39" fmla="*/ 30 h 60"/>
                <a:gd name="T40" fmla="*/ 810 w 1200"/>
                <a:gd name="T41" fmla="*/ 60 h 60"/>
                <a:gd name="T42" fmla="*/ 630 w 1200"/>
                <a:gd name="T43" fmla="*/ 60 h 60"/>
                <a:gd name="T44" fmla="*/ 570 w 1200"/>
                <a:gd name="T45" fmla="*/ 60 h 60"/>
                <a:gd name="T46" fmla="*/ 540 w 1200"/>
                <a:gd name="T47" fmla="*/ 30 h 60"/>
                <a:gd name="T48" fmla="*/ 570 w 1200"/>
                <a:gd name="T49" fmla="*/ 0 h 60"/>
                <a:gd name="T50" fmla="*/ 630 w 1200"/>
                <a:gd name="T51" fmla="*/ 0 h 60"/>
                <a:gd name="T52" fmla="*/ 660 w 1200"/>
                <a:gd name="T53" fmla="*/ 30 h 60"/>
                <a:gd name="T54" fmla="*/ 630 w 1200"/>
                <a:gd name="T55" fmla="*/ 60 h 60"/>
                <a:gd name="T56" fmla="*/ 450 w 1200"/>
                <a:gd name="T57" fmla="*/ 60 h 60"/>
                <a:gd name="T58" fmla="*/ 390 w 1200"/>
                <a:gd name="T59" fmla="*/ 60 h 60"/>
                <a:gd name="T60" fmla="*/ 360 w 1200"/>
                <a:gd name="T61" fmla="*/ 30 h 60"/>
                <a:gd name="T62" fmla="*/ 390 w 1200"/>
                <a:gd name="T63" fmla="*/ 0 h 60"/>
                <a:gd name="T64" fmla="*/ 450 w 1200"/>
                <a:gd name="T65" fmla="*/ 0 h 60"/>
                <a:gd name="T66" fmla="*/ 480 w 1200"/>
                <a:gd name="T67" fmla="*/ 30 h 60"/>
                <a:gd name="T68" fmla="*/ 450 w 1200"/>
                <a:gd name="T69" fmla="*/ 60 h 60"/>
                <a:gd name="T70" fmla="*/ 270 w 1200"/>
                <a:gd name="T71" fmla="*/ 60 h 60"/>
                <a:gd name="T72" fmla="*/ 210 w 1200"/>
                <a:gd name="T73" fmla="*/ 60 h 60"/>
                <a:gd name="T74" fmla="*/ 180 w 1200"/>
                <a:gd name="T75" fmla="*/ 30 h 60"/>
                <a:gd name="T76" fmla="*/ 210 w 1200"/>
                <a:gd name="T77" fmla="*/ 0 h 60"/>
                <a:gd name="T78" fmla="*/ 270 w 1200"/>
                <a:gd name="T79" fmla="*/ 0 h 60"/>
                <a:gd name="T80" fmla="*/ 300 w 1200"/>
                <a:gd name="T81" fmla="*/ 30 h 60"/>
                <a:gd name="T82" fmla="*/ 270 w 1200"/>
                <a:gd name="T83" fmla="*/ 60 h 60"/>
                <a:gd name="T84" fmla="*/ 90 w 1200"/>
                <a:gd name="T85" fmla="*/ 60 h 60"/>
                <a:gd name="T86" fmla="*/ 30 w 1200"/>
                <a:gd name="T87" fmla="*/ 60 h 60"/>
                <a:gd name="T88" fmla="*/ 0 w 1200"/>
                <a:gd name="T89" fmla="*/ 30 h 60"/>
                <a:gd name="T90" fmla="*/ 30 w 1200"/>
                <a:gd name="T91" fmla="*/ 0 h 60"/>
                <a:gd name="T92" fmla="*/ 90 w 1200"/>
                <a:gd name="T93" fmla="*/ 0 h 60"/>
                <a:gd name="T94" fmla="*/ 120 w 1200"/>
                <a:gd name="T95" fmla="*/ 30 h 60"/>
                <a:gd name="T96" fmla="*/ 90 w 1200"/>
                <a:gd name="T9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00" h="60">
                  <a:moveTo>
                    <a:pt x="1170" y="60"/>
                  </a:moveTo>
                  <a:lnTo>
                    <a:pt x="1110" y="60"/>
                  </a:lnTo>
                  <a:cubicBezTo>
                    <a:pt x="1094" y="60"/>
                    <a:pt x="1080" y="47"/>
                    <a:pt x="1080" y="30"/>
                  </a:cubicBezTo>
                  <a:cubicBezTo>
                    <a:pt x="1080" y="14"/>
                    <a:pt x="1094" y="0"/>
                    <a:pt x="1110" y="0"/>
                  </a:cubicBezTo>
                  <a:lnTo>
                    <a:pt x="1170" y="0"/>
                  </a:lnTo>
                  <a:cubicBezTo>
                    <a:pt x="1187" y="0"/>
                    <a:pt x="1200" y="14"/>
                    <a:pt x="1200" y="30"/>
                  </a:cubicBezTo>
                  <a:cubicBezTo>
                    <a:pt x="1200" y="47"/>
                    <a:pt x="1187" y="60"/>
                    <a:pt x="1170" y="60"/>
                  </a:cubicBezTo>
                  <a:close/>
                  <a:moveTo>
                    <a:pt x="990" y="60"/>
                  </a:moveTo>
                  <a:lnTo>
                    <a:pt x="930" y="60"/>
                  </a:lnTo>
                  <a:cubicBezTo>
                    <a:pt x="914" y="60"/>
                    <a:pt x="900" y="47"/>
                    <a:pt x="900" y="30"/>
                  </a:cubicBezTo>
                  <a:cubicBezTo>
                    <a:pt x="900" y="14"/>
                    <a:pt x="914" y="0"/>
                    <a:pt x="930" y="0"/>
                  </a:cubicBezTo>
                  <a:lnTo>
                    <a:pt x="990" y="0"/>
                  </a:lnTo>
                  <a:cubicBezTo>
                    <a:pt x="1007" y="0"/>
                    <a:pt x="1020" y="14"/>
                    <a:pt x="1020" y="30"/>
                  </a:cubicBezTo>
                  <a:cubicBezTo>
                    <a:pt x="1020" y="47"/>
                    <a:pt x="1007" y="60"/>
                    <a:pt x="990" y="60"/>
                  </a:cubicBezTo>
                  <a:close/>
                  <a:moveTo>
                    <a:pt x="810" y="60"/>
                  </a:moveTo>
                  <a:lnTo>
                    <a:pt x="750" y="60"/>
                  </a:lnTo>
                  <a:cubicBezTo>
                    <a:pt x="734" y="60"/>
                    <a:pt x="720" y="47"/>
                    <a:pt x="720" y="30"/>
                  </a:cubicBezTo>
                  <a:cubicBezTo>
                    <a:pt x="720" y="14"/>
                    <a:pt x="734" y="0"/>
                    <a:pt x="750" y="0"/>
                  </a:cubicBezTo>
                  <a:lnTo>
                    <a:pt x="810" y="0"/>
                  </a:lnTo>
                  <a:cubicBezTo>
                    <a:pt x="827" y="0"/>
                    <a:pt x="840" y="14"/>
                    <a:pt x="840" y="30"/>
                  </a:cubicBezTo>
                  <a:cubicBezTo>
                    <a:pt x="840" y="47"/>
                    <a:pt x="827" y="60"/>
                    <a:pt x="810" y="60"/>
                  </a:cubicBezTo>
                  <a:close/>
                  <a:moveTo>
                    <a:pt x="630" y="60"/>
                  </a:moveTo>
                  <a:lnTo>
                    <a:pt x="570" y="60"/>
                  </a:lnTo>
                  <a:cubicBezTo>
                    <a:pt x="554" y="60"/>
                    <a:pt x="540" y="47"/>
                    <a:pt x="540" y="30"/>
                  </a:cubicBezTo>
                  <a:cubicBezTo>
                    <a:pt x="540" y="14"/>
                    <a:pt x="554" y="0"/>
                    <a:pt x="570" y="0"/>
                  </a:cubicBezTo>
                  <a:lnTo>
                    <a:pt x="630" y="0"/>
                  </a:lnTo>
                  <a:cubicBezTo>
                    <a:pt x="647" y="0"/>
                    <a:pt x="660" y="14"/>
                    <a:pt x="660" y="30"/>
                  </a:cubicBezTo>
                  <a:cubicBezTo>
                    <a:pt x="660" y="47"/>
                    <a:pt x="647" y="60"/>
                    <a:pt x="630" y="60"/>
                  </a:cubicBezTo>
                  <a:close/>
                  <a:moveTo>
                    <a:pt x="450" y="60"/>
                  </a:moveTo>
                  <a:lnTo>
                    <a:pt x="390" y="60"/>
                  </a:lnTo>
                  <a:cubicBezTo>
                    <a:pt x="374" y="60"/>
                    <a:pt x="360" y="47"/>
                    <a:pt x="360" y="30"/>
                  </a:cubicBezTo>
                  <a:cubicBezTo>
                    <a:pt x="360" y="14"/>
                    <a:pt x="374" y="0"/>
                    <a:pt x="390" y="0"/>
                  </a:cubicBezTo>
                  <a:lnTo>
                    <a:pt x="450" y="0"/>
                  </a:lnTo>
                  <a:cubicBezTo>
                    <a:pt x="467" y="0"/>
                    <a:pt x="480" y="14"/>
                    <a:pt x="480" y="30"/>
                  </a:cubicBezTo>
                  <a:cubicBezTo>
                    <a:pt x="480" y="47"/>
                    <a:pt x="467" y="60"/>
                    <a:pt x="450" y="60"/>
                  </a:cubicBezTo>
                  <a:close/>
                  <a:moveTo>
                    <a:pt x="270" y="60"/>
                  </a:moveTo>
                  <a:lnTo>
                    <a:pt x="210" y="60"/>
                  </a:lnTo>
                  <a:cubicBezTo>
                    <a:pt x="194" y="60"/>
                    <a:pt x="180" y="47"/>
                    <a:pt x="180" y="30"/>
                  </a:cubicBezTo>
                  <a:cubicBezTo>
                    <a:pt x="180" y="14"/>
                    <a:pt x="194" y="0"/>
                    <a:pt x="210" y="0"/>
                  </a:cubicBezTo>
                  <a:lnTo>
                    <a:pt x="270" y="0"/>
                  </a:lnTo>
                  <a:cubicBezTo>
                    <a:pt x="287" y="0"/>
                    <a:pt x="300" y="14"/>
                    <a:pt x="300" y="30"/>
                  </a:cubicBezTo>
                  <a:cubicBezTo>
                    <a:pt x="300" y="47"/>
                    <a:pt x="287" y="60"/>
                    <a:pt x="270" y="60"/>
                  </a:cubicBezTo>
                  <a:close/>
                  <a:moveTo>
                    <a:pt x="90" y="60"/>
                  </a:moveTo>
                  <a:lnTo>
                    <a:pt x="30" y="60"/>
                  </a:lnTo>
                  <a:cubicBezTo>
                    <a:pt x="14" y="60"/>
                    <a:pt x="0" y="47"/>
                    <a:pt x="0" y="30"/>
                  </a:cubicBezTo>
                  <a:cubicBezTo>
                    <a:pt x="0" y="14"/>
                    <a:pt x="14" y="0"/>
                    <a:pt x="30" y="0"/>
                  </a:cubicBezTo>
                  <a:lnTo>
                    <a:pt x="90" y="0"/>
                  </a:lnTo>
                  <a:cubicBezTo>
                    <a:pt x="107" y="0"/>
                    <a:pt x="120" y="14"/>
                    <a:pt x="120" y="30"/>
                  </a:cubicBezTo>
                  <a:cubicBezTo>
                    <a:pt x="120" y="47"/>
                    <a:pt x="107" y="60"/>
                    <a:pt x="90" y="60"/>
                  </a:cubicBez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8">
              <a:extLst>
                <a:ext uri="{FF2B5EF4-FFF2-40B4-BE49-F238E27FC236}">
                  <a16:creationId xmlns:a16="http://schemas.microsoft.com/office/drawing/2014/main" id="{4546E598-DAF9-462F-9A9B-1C124146D9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2137" y="6062663"/>
              <a:ext cx="119063" cy="122238"/>
            </a:xfrm>
            <a:custGeom>
              <a:avLst/>
              <a:gdLst>
                <a:gd name="T0" fmla="*/ 254 w 254"/>
                <a:gd name="T1" fmla="*/ 127 h 255"/>
                <a:gd name="T2" fmla="*/ 0 w 254"/>
                <a:gd name="T3" fmla="*/ 255 h 255"/>
                <a:gd name="T4" fmla="*/ 0 w 254"/>
                <a:gd name="T5" fmla="*/ 0 h 255"/>
                <a:gd name="T6" fmla="*/ 254 w 254"/>
                <a:gd name="T7" fmla="*/ 127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4" h="255">
                  <a:moveTo>
                    <a:pt x="254" y="127"/>
                  </a:moveTo>
                  <a:lnTo>
                    <a:pt x="0" y="255"/>
                  </a:lnTo>
                  <a:cubicBezTo>
                    <a:pt x="40" y="175"/>
                    <a:pt x="40" y="80"/>
                    <a:pt x="0" y="0"/>
                  </a:cubicBezTo>
                  <a:lnTo>
                    <a:pt x="254" y="127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29">
              <a:extLst>
                <a:ext uri="{FF2B5EF4-FFF2-40B4-BE49-F238E27FC236}">
                  <a16:creationId xmlns:a16="http://schemas.microsoft.com/office/drawing/2014/main" id="{599BFFDA-5A19-4067-8570-E06DA17721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3600" y="5970588"/>
              <a:ext cx="1800225" cy="34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Attack traffic Flow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7589687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317463"/>
            <a:ext cx="8386762" cy="1141412"/>
          </a:xfrm>
        </p:spPr>
        <p:txBody>
          <a:bodyPr/>
          <a:lstStyle/>
          <a:p>
            <a:r>
              <a:rPr lang="en-US" altLang="en-US" sz="3600" dirty="0">
                <a:latin typeface="Comic Sans MS" panose="030F0702030302020204" pitchFamily="66" charset="0"/>
              </a:rPr>
              <a:t>Problem: Minimizing Blocked Links</a:t>
            </a:r>
          </a:p>
        </p:txBody>
      </p:sp>
      <p:sp>
        <p:nvSpPr>
          <p:cNvPr id="123" name="Content Placeholder 2">
            <a:extLst>
              <a:ext uri="{FF2B5EF4-FFF2-40B4-BE49-F238E27FC236}">
                <a16:creationId xmlns:a16="http://schemas.microsoft.com/office/drawing/2014/main" id="{5F3D8D52-6410-4EAD-99C5-F4E89C816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111" y="2005003"/>
            <a:ext cx="4695773" cy="4343400"/>
          </a:xfrm>
        </p:spPr>
        <p:txBody>
          <a:bodyPr/>
          <a:lstStyle/>
          <a:p>
            <a:endParaRPr lang="en-US" sz="2000" dirty="0">
              <a:latin typeface="Comic Sans MS" panose="030F0702030302020204" pitchFamily="66" charset="0"/>
            </a:endParaRPr>
          </a:p>
          <a:p>
            <a:r>
              <a:rPr lang="en-US" sz="2000" dirty="0">
                <a:latin typeface="Comic Sans MS" panose="030F0702030302020204" pitchFamily="66" charset="0"/>
              </a:rPr>
              <a:t>Given topology and possible congested links.</a:t>
            </a:r>
          </a:p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Block minimum number of links so that all user traffic follow</a:t>
            </a:r>
            <a:r>
              <a:rPr lang="en-US" sz="2000" dirty="0">
                <a:solidFill>
                  <a:srgbClr val="00B050"/>
                </a:solidFill>
                <a:latin typeface="Comic Sans MS" panose="030F0702030302020204" pitchFamily="66" charset="0"/>
              </a:rPr>
              <a:t> non congested paths.</a:t>
            </a:r>
          </a:p>
          <a:p>
            <a:endParaRPr lang="en-U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Option 1: block 11, 6, 7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Three blocks (not minimum)</a:t>
            </a: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Option 2: Block 3,7</a:t>
            </a:r>
          </a:p>
          <a:p>
            <a:pPr lvl="1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Two blocks (not minimum)</a:t>
            </a:r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D6DAD40E-0191-4C60-8092-3B97D6222EA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226050" y="1671638"/>
            <a:ext cx="3303588" cy="313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5DFC86-0F24-469E-8008-0804CEF0C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7400" y="2438400"/>
            <a:ext cx="4193251" cy="3476606"/>
          </a:xfrm>
          <a:prstGeom prst="rect">
            <a:avLst/>
          </a:prstGeom>
        </p:spPr>
      </p:pic>
      <p:sp>
        <p:nvSpPr>
          <p:cNvPr id="27" name="Cross 26">
            <a:extLst>
              <a:ext uri="{FF2B5EF4-FFF2-40B4-BE49-F238E27FC236}">
                <a16:creationId xmlns:a16="http://schemas.microsoft.com/office/drawing/2014/main" id="{6F1B28DE-B32E-4EA3-9546-FD0F7681ED42}"/>
              </a:ext>
            </a:extLst>
          </p:cNvPr>
          <p:cNvSpPr/>
          <p:nvPr/>
        </p:nvSpPr>
        <p:spPr bwMode="auto">
          <a:xfrm rot="2682051">
            <a:off x="5945960" y="4889866"/>
            <a:ext cx="383380" cy="381000"/>
          </a:xfrm>
          <a:prstGeom prst="plus">
            <a:avLst>
              <a:gd name="adj" fmla="val 43335"/>
            </a:avLst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3" name="Cross 72">
            <a:extLst>
              <a:ext uri="{FF2B5EF4-FFF2-40B4-BE49-F238E27FC236}">
                <a16:creationId xmlns:a16="http://schemas.microsoft.com/office/drawing/2014/main" id="{8A59B441-FED7-4304-9944-0C9B32AB24D4}"/>
              </a:ext>
            </a:extLst>
          </p:cNvPr>
          <p:cNvSpPr/>
          <p:nvPr/>
        </p:nvSpPr>
        <p:spPr bwMode="auto">
          <a:xfrm rot="2682051">
            <a:off x="5945960" y="3613202"/>
            <a:ext cx="383380" cy="381000"/>
          </a:xfrm>
          <a:prstGeom prst="plus">
            <a:avLst>
              <a:gd name="adj" fmla="val 43335"/>
            </a:avLst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5" name="Cross 74">
            <a:extLst>
              <a:ext uri="{FF2B5EF4-FFF2-40B4-BE49-F238E27FC236}">
                <a16:creationId xmlns:a16="http://schemas.microsoft.com/office/drawing/2014/main" id="{D85169BF-399A-4292-9892-D30DCCFC83A8}"/>
              </a:ext>
            </a:extLst>
          </p:cNvPr>
          <p:cNvSpPr/>
          <p:nvPr/>
        </p:nvSpPr>
        <p:spPr bwMode="auto">
          <a:xfrm rot="2682051">
            <a:off x="7127810" y="3613203"/>
            <a:ext cx="383380" cy="381000"/>
          </a:xfrm>
          <a:prstGeom prst="plus">
            <a:avLst>
              <a:gd name="adj" fmla="val 43335"/>
            </a:avLst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C56D4AC-C74C-48B0-A87D-35FF5D673843}"/>
              </a:ext>
            </a:extLst>
          </p:cNvPr>
          <p:cNvSpPr txBox="1"/>
          <p:nvPr/>
        </p:nvSpPr>
        <p:spPr>
          <a:xfrm>
            <a:off x="5064918" y="5925582"/>
            <a:ext cx="3664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No traffic travels through </a:t>
            </a:r>
            <a:r>
              <a:rPr lang="en-US" dirty="0">
                <a:solidFill>
                  <a:srgbClr val="FF0000"/>
                </a:solidFill>
              </a:rPr>
              <a:t>possible congested links</a:t>
            </a:r>
          </a:p>
        </p:txBody>
      </p:sp>
    </p:spTree>
    <p:extLst>
      <p:ext uri="{BB962C8B-B14F-4D97-AF65-F5344CB8AC3E}">
        <p14:creationId xmlns:p14="http://schemas.microsoft.com/office/powerpoint/2010/main" val="690391992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317463"/>
            <a:ext cx="8386762" cy="1141412"/>
          </a:xfrm>
        </p:spPr>
        <p:txBody>
          <a:bodyPr/>
          <a:lstStyle/>
          <a:p>
            <a:r>
              <a:rPr lang="en-US" altLang="en-US" sz="3600" dirty="0">
                <a:latin typeface="Comic Sans MS" panose="030F0702030302020204" pitchFamily="66" charset="0"/>
              </a:rPr>
              <a:t>Problem: Minimizing Blocked Links</a:t>
            </a:r>
          </a:p>
        </p:txBody>
      </p:sp>
      <p:sp>
        <p:nvSpPr>
          <p:cNvPr id="123" name="Content Placeholder 2">
            <a:extLst>
              <a:ext uri="{FF2B5EF4-FFF2-40B4-BE49-F238E27FC236}">
                <a16:creationId xmlns:a16="http://schemas.microsoft.com/office/drawing/2014/main" id="{5F3D8D52-6410-4EAD-99C5-F4E89C816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111" y="2005003"/>
            <a:ext cx="4695773" cy="4343400"/>
          </a:xfrm>
        </p:spPr>
        <p:txBody>
          <a:bodyPr/>
          <a:lstStyle/>
          <a:p>
            <a:endParaRPr lang="en-US" sz="2000" dirty="0">
              <a:latin typeface="Comic Sans MS" panose="030F0702030302020204" pitchFamily="66" charset="0"/>
            </a:endParaRPr>
          </a:p>
          <a:p>
            <a:r>
              <a:rPr lang="en-US" sz="2000" dirty="0">
                <a:latin typeface="Comic Sans MS" panose="030F0702030302020204" pitchFamily="66" charset="0"/>
              </a:rPr>
              <a:t>Given topology and possible congested links.</a:t>
            </a:r>
          </a:p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Block minimum number of links so that all user traffic follow</a:t>
            </a:r>
            <a:r>
              <a:rPr lang="en-US" sz="2000" dirty="0">
                <a:solidFill>
                  <a:srgbClr val="00B050"/>
                </a:solidFill>
                <a:latin typeface="Comic Sans MS" panose="030F0702030302020204" pitchFamily="66" charset="0"/>
              </a:rPr>
              <a:t> non congested paths.</a:t>
            </a:r>
          </a:p>
          <a:p>
            <a:endParaRPr lang="en-U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Option 1: block 11, 6, 7</a:t>
            </a:r>
          </a:p>
          <a:p>
            <a:pPr lvl="1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Three blocks (not minimum)</a:t>
            </a:r>
          </a:p>
          <a:p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Option 2: Block 3,7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Two blocks (not minimum)</a:t>
            </a:r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D6DAD40E-0191-4C60-8092-3B97D6222EA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226050" y="1671638"/>
            <a:ext cx="3303588" cy="313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6745A05-C870-4940-85BB-AFFEEF8E88CC}"/>
              </a:ext>
            </a:extLst>
          </p:cNvPr>
          <p:cNvGrpSpPr/>
          <p:nvPr/>
        </p:nvGrpSpPr>
        <p:grpSpPr>
          <a:xfrm>
            <a:off x="4597400" y="2438400"/>
            <a:ext cx="4193251" cy="3476606"/>
            <a:chOff x="4597400" y="2438400"/>
            <a:chExt cx="4193251" cy="3476606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45DFC86-0F24-469E-8008-0804CEF0C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97400" y="2438400"/>
              <a:ext cx="4193251" cy="3476606"/>
            </a:xfrm>
            <a:prstGeom prst="rect">
              <a:avLst/>
            </a:prstGeom>
          </p:spPr>
        </p:pic>
        <p:sp>
          <p:nvSpPr>
            <p:cNvPr id="73" name="Cross 72">
              <a:extLst>
                <a:ext uri="{FF2B5EF4-FFF2-40B4-BE49-F238E27FC236}">
                  <a16:creationId xmlns:a16="http://schemas.microsoft.com/office/drawing/2014/main" id="{8A59B441-FED7-4304-9944-0C9B32AB24D4}"/>
                </a:ext>
              </a:extLst>
            </p:cNvPr>
            <p:cNvSpPr/>
            <p:nvPr/>
          </p:nvSpPr>
          <p:spPr bwMode="auto">
            <a:xfrm rot="2682051">
              <a:off x="5423388" y="3238499"/>
              <a:ext cx="383380" cy="381000"/>
            </a:xfrm>
            <a:prstGeom prst="plus">
              <a:avLst>
                <a:gd name="adj" fmla="val 43335"/>
              </a:avLst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75" name="Cross 74">
              <a:extLst>
                <a:ext uri="{FF2B5EF4-FFF2-40B4-BE49-F238E27FC236}">
                  <a16:creationId xmlns:a16="http://schemas.microsoft.com/office/drawing/2014/main" id="{D85169BF-399A-4292-9892-D30DCCFC83A8}"/>
                </a:ext>
              </a:extLst>
            </p:cNvPr>
            <p:cNvSpPr/>
            <p:nvPr/>
          </p:nvSpPr>
          <p:spPr bwMode="auto">
            <a:xfrm rot="2682051">
              <a:off x="7127810" y="3613203"/>
              <a:ext cx="383380" cy="381000"/>
            </a:xfrm>
            <a:prstGeom prst="plus">
              <a:avLst>
                <a:gd name="adj" fmla="val 43335"/>
              </a:avLst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2C56D4AC-C74C-48B0-A87D-35FF5D673843}"/>
              </a:ext>
            </a:extLst>
          </p:cNvPr>
          <p:cNvSpPr txBox="1"/>
          <p:nvPr/>
        </p:nvSpPr>
        <p:spPr>
          <a:xfrm>
            <a:off x="5064918" y="5925582"/>
            <a:ext cx="3664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No traffic travels through </a:t>
            </a:r>
            <a:r>
              <a:rPr lang="en-US" dirty="0">
                <a:solidFill>
                  <a:srgbClr val="FF0000"/>
                </a:solidFill>
              </a:rPr>
              <a:t>possible congested links</a:t>
            </a:r>
          </a:p>
        </p:txBody>
      </p:sp>
    </p:spTree>
    <p:extLst>
      <p:ext uri="{BB962C8B-B14F-4D97-AF65-F5344CB8AC3E}">
        <p14:creationId xmlns:p14="http://schemas.microsoft.com/office/powerpoint/2010/main" val="2459553367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317463"/>
            <a:ext cx="8386762" cy="1141412"/>
          </a:xfrm>
        </p:spPr>
        <p:txBody>
          <a:bodyPr/>
          <a:lstStyle/>
          <a:p>
            <a:r>
              <a:rPr lang="en-US" altLang="en-US" sz="3600" dirty="0">
                <a:latin typeface="Comic Sans MS" panose="030F0702030302020204" pitchFamily="66" charset="0"/>
              </a:rPr>
              <a:t>Solution Steps</a:t>
            </a:r>
          </a:p>
        </p:txBody>
      </p:sp>
      <p:sp>
        <p:nvSpPr>
          <p:cNvPr id="123" name="Content Placeholder 2">
            <a:extLst>
              <a:ext uri="{FF2B5EF4-FFF2-40B4-BE49-F238E27FC236}">
                <a16:creationId xmlns:a16="http://schemas.microsoft.com/office/drawing/2014/main" id="{5F3D8D52-6410-4EAD-99C5-F4E89C816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111" y="2005003"/>
            <a:ext cx="4917939" cy="4343400"/>
          </a:xfrm>
        </p:spPr>
        <p:txBody>
          <a:bodyPr/>
          <a:lstStyle/>
          <a:p>
            <a:r>
              <a:rPr lang="en-US" sz="2000" dirty="0">
                <a:latin typeface="Comic Sans MS" panose="030F0702030302020204" pitchFamily="66" charset="0"/>
              </a:rPr>
              <a:t>Step 1: Transformation to line graph</a:t>
            </a:r>
          </a:p>
          <a:p>
            <a:pPr lvl="1"/>
            <a:r>
              <a:rPr lang="en-US" sz="1500" dirty="0">
                <a:latin typeface="Comic Sans MS" panose="030F0702030302020204" pitchFamily="66" charset="0"/>
              </a:rPr>
              <a:t>Edges-&gt; Nodes, red links-&gt; black nodes</a:t>
            </a: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Step 2: Create traffic flows </a:t>
            </a:r>
          </a:p>
          <a:p>
            <a:pPr lvl="1"/>
            <a:r>
              <a:rPr lang="en-US" sz="15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From all sources, follow all shortest paths.</a:t>
            </a: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Step 3: Remove white nodes</a:t>
            </a:r>
          </a:p>
          <a:p>
            <a:pPr lvl="1"/>
            <a:r>
              <a:rPr lang="en-US" sz="15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Remove white nodes and concatenate red links</a:t>
            </a: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Step 4: Add super user</a:t>
            </a:r>
            <a:endParaRPr lang="en-US" sz="40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</a:endParaRPr>
          </a:p>
          <a:p>
            <a:pPr lvl="1"/>
            <a:r>
              <a:rPr lang="en-US" sz="15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Add links to the black nodes who have incident green links</a:t>
            </a: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Step 5: Find minimum d-separating set</a:t>
            </a:r>
          </a:p>
          <a:p>
            <a:pPr lvl="1"/>
            <a:r>
              <a:rPr lang="en-US" sz="15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Using Acid and Campos’s method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</a:br>
            <a:endParaRPr lang="en-US" sz="15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D6DAD40E-0191-4C60-8092-3B97D6222EA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226050" y="1671638"/>
            <a:ext cx="3303588" cy="313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5DFC86-0F24-469E-8008-0804CEF0C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3138" y="1671638"/>
            <a:ext cx="2504314" cy="20763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4609B3-840A-4A9E-80E1-25C18B4BE1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1278" y="4176703"/>
            <a:ext cx="2148033" cy="2595402"/>
          </a:xfrm>
          <a:prstGeom prst="rect">
            <a:avLst/>
          </a:prstGeom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7E03EEC9-F5AD-44CE-8F28-D43EB235066A}"/>
              </a:ext>
            </a:extLst>
          </p:cNvPr>
          <p:cNvSpPr/>
          <p:nvPr/>
        </p:nvSpPr>
        <p:spPr bwMode="auto">
          <a:xfrm>
            <a:off x="7924800" y="3560189"/>
            <a:ext cx="304800" cy="711266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331050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317463"/>
            <a:ext cx="8386762" cy="1141412"/>
          </a:xfrm>
        </p:spPr>
        <p:txBody>
          <a:bodyPr/>
          <a:lstStyle/>
          <a:p>
            <a:r>
              <a:rPr lang="en-US" altLang="en-US" sz="3600" dirty="0">
                <a:latin typeface="Comic Sans MS" panose="030F0702030302020204" pitchFamily="66" charset="0"/>
              </a:rPr>
              <a:t>Solution Steps</a:t>
            </a:r>
          </a:p>
        </p:txBody>
      </p:sp>
      <p:sp>
        <p:nvSpPr>
          <p:cNvPr id="123" name="Content Placeholder 2">
            <a:extLst>
              <a:ext uri="{FF2B5EF4-FFF2-40B4-BE49-F238E27FC236}">
                <a16:creationId xmlns:a16="http://schemas.microsoft.com/office/drawing/2014/main" id="{5F3D8D52-6410-4EAD-99C5-F4E89C816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111" y="2005003"/>
            <a:ext cx="4917939" cy="4343400"/>
          </a:xfrm>
        </p:spPr>
        <p:txBody>
          <a:bodyPr/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Step 1: Transformation to line graph</a:t>
            </a:r>
          </a:p>
          <a:p>
            <a:pPr lvl="1"/>
            <a:r>
              <a:rPr lang="en-US" sz="15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Edges-&gt; Nodes, red links-&gt; black nodes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Step 2: Create traffic flows </a:t>
            </a:r>
          </a:p>
          <a:p>
            <a:pPr lvl="1"/>
            <a:r>
              <a:rPr lang="en-US" sz="1500" dirty="0">
                <a:latin typeface="Comic Sans MS" panose="030F0702030302020204" pitchFamily="66" charset="0"/>
              </a:rPr>
              <a:t>From all sources, follow all shortest paths.</a:t>
            </a: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Step 3: Remove white nodes</a:t>
            </a:r>
          </a:p>
          <a:p>
            <a:pPr lvl="1"/>
            <a:r>
              <a:rPr lang="en-US" sz="15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Remove white nodes and concatenate red links</a:t>
            </a: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Step 4: Add super user</a:t>
            </a:r>
            <a:endParaRPr lang="en-US" sz="40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</a:endParaRPr>
          </a:p>
          <a:p>
            <a:pPr lvl="1"/>
            <a:r>
              <a:rPr lang="en-US" sz="15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Add links to the black nodes who have incident green links</a:t>
            </a: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Step 5: Find minimum d-separating set</a:t>
            </a:r>
          </a:p>
          <a:p>
            <a:pPr lvl="1"/>
            <a:r>
              <a:rPr lang="en-US" sz="15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Using Acid and Campos’s method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</a:br>
            <a:endParaRPr lang="en-US" sz="15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D6DAD40E-0191-4C60-8092-3B97D6222EA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226050" y="1671638"/>
            <a:ext cx="3303588" cy="313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4609B3-840A-4A9E-80E1-25C18B4BE1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1567" y="1295801"/>
            <a:ext cx="2148033" cy="2595402"/>
          </a:xfrm>
          <a:prstGeom prst="rect">
            <a:avLst/>
          </a:prstGeom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7E03EEC9-F5AD-44CE-8F28-D43EB235066A}"/>
              </a:ext>
            </a:extLst>
          </p:cNvPr>
          <p:cNvSpPr/>
          <p:nvPr/>
        </p:nvSpPr>
        <p:spPr bwMode="auto">
          <a:xfrm>
            <a:off x="7924800" y="3560189"/>
            <a:ext cx="304800" cy="711266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FF75DA-6574-4DF4-B0E1-4324ED0E0B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1567" y="4140843"/>
            <a:ext cx="2255171" cy="259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954749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21024</TotalTime>
  <Words>1050</Words>
  <Application>Microsoft Office PowerPoint</Application>
  <PresentationFormat>On-screen Show (4:3)</PresentationFormat>
  <Paragraphs>188</Paragraphs>
  <Slides>19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Cambria Math</vt:lpstr>
      <vt:lpstr>Comic Sans MS</vt:lpstr>
      <vt:lpstr>Courier New</vt:lpstr>
      <vt:lpstr>Times New Roman</vt:lpstr>
      <vt:lpstr>Wingdings</vt:lpstr>
      <vt:lpstr>1_Default Design</vt:lpstr>
      <vt:lpstr>Optimal Filter Assignment Policy Against Transit-link Distributed Denial-of-Service Attack  </vt:lpstr>
      <vt:lpstr>Transit-Link DDoS Attack</vt:lpstr>
      <vt:lpstr>Previous work</vt:lpstr>
      <vt:lpstr>Background: Filter Router and Filter</vt:lpstr>
      <vt:lpstr>Protecting User by Sending Filter</vt:lpstr>
      <vt:lpstr>Problem: Minimizing Blocked Links</vt:lpstr>
      <vt:lpstr>Problem: Minimizing Blocked Links</vt:lpstr>
      <vt:lpstr>Solution Steps</vt:lpstr>
      <vt:lpstr>Solution Steps</vt:lpstr>
      <vt:lpstr>Solution Steps</vt:lpstr>
      <vt:lpstr>Solution Steps</vt:lpstr>
      <vt:lpstr>Solution Steps</vt:lpstr>
      <vt:lpstr>Simulation: Random Topology Generation</vt:lpstr>
      <vt:lpstr>Simulation: Graph Transformations</vt:lpstr>
      <vt:lpstr>Effect of Filter Deployment</vt:lpstr>
      <vt:lpstr>Effect of Number of Attacked Links</vt:lpstr>
      <vt:lpstr>Comparison With Others</vt:lpstr>
      <vt:lpstr>Summery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Algorithmic Crowdsourcing:  Current State and Future Perspective</dc:title>
  <dc:creator>Jie Wu</dc:creator>
  <cp:lastModifiedBy>Rajorshi Biswas</cp:lastModifiedBy>
  <cp:revision>657</cp:revision>
  <cp:lastPrinted>2017-05-29T20:57:26Z</cp:lastPrinted>
  <dcterms:created xsi:type="dcterms:W3CDTF">2016-03-22T15:00:44Z</dcterms:created>
  <dcterms:modified xsi:type="dcterms:W3CDTF">2019-11-27T19:04:06Z</dcterms:modified>
</cp:coreProperties>
</file>