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1" r:id="rId3"/>
    <p:sldId id="257" r:id="rId4"/>
    <p:sldId id="258" r:id="rId5"/>
    <p:sldId id="620" r:id="rId6"/>
    <p:sldId id="621" r:id="rId7"/>
    <p:sldId id="622" r:id="rId8"/>
    <p:sldId id="624" r:id="rId9"/>
    <p:sldId id="638" r:id="rId10"/>
    <p:sldId id="630" r:id="rId11"/>
    <p:sldId id="637" r:id="rId12"/>
    <p:sldId id="652" r:id="rId13"/>
    <p:sldId id="662" r:id="rId14"/>
    <p:sldId id="649" r:id="rId15"/>
    <p:sldId id="663" r:id="rId16"/>
    <p:sldId id="664" r:id="rId17"/>
    <p:sldId id="665" r:id="rId18"/>
    <p:sldId id="666" r:id="rId19"/>
    <p:sldId id="667" r:id="rId2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14FFF9-54FD-4564-91F4-4E827FCF1019}" v="10" dt="2019-11-07T16:06:47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51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orshi Biswas" userId="13142dca-a5ef-41c4-97fb-2a21b1d61c2b" providerId="ADAL" clId="{8014FFF9-54FD-4564-91F4-4E827FCF1019}"/>
    <pc:docChg chg="undo custSel addSld modSld">
      <pc:chgData name="Rajorshi Biswas" userId="13142dca-a5ef-41c4-97fb-2a21b1d61c2b" providerId="ADAL" clId="{8014FFF9-54FD-4564-91F4-4E827FCF1019}" dt="2019-11-07T16:12:24.145" v="1845" actId="20577"/>
      <pc:docMkLst>
        <pc:docMk/>
      </pc:docMkLst>
      <pc:sldChg chg="addSp">
        <pc:chgData name="Rajorshi Biswas" userId="13142dca-a5ef-41c4-97fb-2a21b1d61c2b" providerId="ADAL" clId="{8014FFF9-54FD-4564-91F4-4E827FCF1019}" dt="2019-10-25T04:50:17.387" v="1480"/>
        <pc:sldMkLst>
          <pc:docMk/>
          <pc:sldMk cId="0" sldId="256"/>
        </pc:sldMkLst>
        <pc:picChg chg="add">
          <ac:chgData name="Rajorshi Biswas" userId="13142dca-a5ef-41c4-97fb-2a21b1d61c2b" providerId="ADAL" clId="{8014FFF9-54FD-4564-91F4-4E827FCF1019}" dt="2019-10-25T04:50:17.387" v="1480"/>
          <ac:picMkLst>
            <pc:docMk/>
            <pc:sldMk cId="0" sldId="256"/>
            <ac:picMk id="4" creationId="{546B27F0-D7A4-4200-924B-66FB15B80240}"/>
          </ac:picMkLst>
        </pc:picChg>
      </pc:sldChg>
      <pc:sldChg chg="addSp">
        <pc:chgData name="Rajorshi Biswas" userId="13142dca-a5ef-41c4-97fb-2a21b1d61c2b" providerId="ADAL" clId="{8014FFF9-54FD-4564-91F4-4E827FCF1019}" dt="2019-10-25T04:50:19.745" v="1481"/>
        <pc:sldMkLst>
          <pc:docMk/>
          <pc:sldMk cId="2954276827" sldId="257"/>
        </pc:sldMkLst>
        <pc:picChg chg="add">
          <ac:chgData name="Rajorshi Biswas" userId="13142dca-a5ef-41c4-97fb-2a21b1d61c2b" providerId="ADAL" clId="{8014FFF9-54FD-4564-91F4-4E827FCF1019}" dt="2019-10-25T04:50:19.745" v="1481"/>
          <ac:picMkLst>
            <pc:docMk/>
            <pc:sldMk cId="2954276827" sldId="257"/>
            <ac:picMk id="10" creationId="{62F22467-0132-47AD-9713-FC31839A22FB}"/>
          </ac:picMkLst>
        </pc:picChg>
      </pc:sldChg>
      <pc:sldChg chg="addSp modSp">
        <pc:chgData name="Rajorshi Biswas" userId="13142dca-a5ef-41c4-97fb-2a21b1d61c2b" providerId="ADAL" clId="{8014FFF9-54FD-4564-91F4-4E827FCF1019}" dt="2019-10-25T05:59:16.912" v="1734" actId="20577"/>
        <pc:sldMkLst>
          <pc:docMk/>
          <pc:sldMk cId="1025041139" sldId="258"/>
        </pc:sldMkLst>
        <pc:spChg chg="add mod">
          <ac:chgData name="Rajorshi Biswas" userId="13142dca-a5ef-41c4-97fb-2a21b1d61c2b" providerId="ADAL" clId="{8014FFF9-54FD-4564-91F4-4E827FCF1019}" dt="2019-10-25T05:58:00.368" v="1589" actId="20577"/>
          <ac:spMkLst>
            <pc:docMk/>
            <pc:sldMk cId="1025041139" sldId="258"/>
            <ac:spMk id="10" creationId="{9D674CD8-DE95-4A70-BD2D-F0693490DEED}"/>
          </ac:spMkLst>
        </pc:spChg>
        <pc:graphicFrameChg chg="modGraphic">
          <ac:chgData name="Rajorshi Biswas" userId="13142dca-a5ef-41c4-97fb-2a21b1d61c2b" providerId="ADAL" clId="{8014FFF9-54FD-4564-91F4-4E827FCF1019}" dt="2019-10-25T05:59:16.912" v="1734" actId="20577"/>
          <ac:graphicFrameMkLst>
            <pc:docMk/>
            <pc:sldMk cId="1025041139" sldId="258"/>
            <ac:graphicFrameMk id="5" creationId="{96FB3325-59AE-44E4-87EE-01371D8270ED}"/>
          </ac:graphicFrameMkLst>
        </pc:graphicFrameChg>
        <pc:picChg chg="add mod">
          <ac:chgData name="Rajorshi Biswas" userId="13142dca-a5ef-41c4-97fb-2a21b1d61c2b" providerId="ADAL" clId="{8014FFF9-54FD-4564-91F4-4E827FCF1019}" dt="2019-10-25T05:52:25.374" v="1503" actId="1076"/>
          <ac:picMkLst>
            <pc:docMk/>
            <pc:sldMk cId="1025041139" sldId="258"/>
            <ac:picMk id="2" creationId="{103FCA2C-9C9E-4AD8-95DC-EDC38C2DF26D}"/>
          </ac:picMkLst>
        </pc:picChg>
        <pc:picChg chg="add">
          <ac:chgData name="Rajorshi Biswas" userId="13142dca-a5ef-41c4-97fb-2a21b1d61c2b" providerId="ADAL" clId="{8014FFF9-54FD-4564-91F4-4E827FCF1019}" dt="2019-10-25T04:50:21.386" v="1482"/>
          <ac:picMkLst>
            <pc:docMk/>
            <pc:sldMk cId="1025041139" sldId="258"/>
            <ac:picMk id="9" creationId="{1263A7CC-D158-45DF-9330-CDCA97A3A287}"/>
          </ac:picMkLst>
        </pc:picChg>
      </pc:sldChg>
      <pc:sldChg chg="modSp add">
        <pc:chgData name="Rajorshi Biswas" userId="13142dca-a5ef-41c4-97fb-2a21b1d61c2b" providerId="ADAL" clId="{8014FFF9-54FD-4564-91F4-4E827FCF1019}" dt="2019-10-25T04:50:05.358" v="1479" actId="20577"/>
        <pc:sldMkLst>
          <pc:docMk/>
          <pc:sldMk cId="2565205182" sldId="271"/>
        </pc:sldMkLst>
        <pc:spChg chg="mod">
          <ac:chgData name="Rajorshi Biswas" userId="13142dca-a5ef-41c4-97fb-2a21b1d61c2b" providerId="ADAL" clId="{8014FFF9-54FD-4564-91F4-4E827FCF1019}" dt="2019-10-25T04:50:05.358" v="1479" actId="20577"/>
          <ac:spMkLst>
            <pc:docMk/>
            <pc:sldMk cId="2565205182" sldId="271"/>
            <ac:spMk id="3" creationId="{3F229595-573B-4CF8-94F4-2C23C9A62DBB}"/>
          </ac:spMkLst>
        </pc:spChg>
      </pc:sldChg>
      <pc:sldChg chg="addSp">
        <pc:chgData name="Rajorshi Biswas" userId="13142dca-a5ef-41c4-97fb-2a21b1d61c2b" providerId="ADAL" clId="{8014FFF9-54FD-4564-91F4-4E827FCF1019}" dt="2019-10-25T04:50:24.307" v="1483"/>
        <pc:sldMkLst>
          <pc:docMk/>
          <pc:sldMk cId="657923885" sldId="620"/>
        </pc:sldMkLst>
        <pc:picChg chg="add">
          <ac:chgData name="Rajorshi Biswas" userId="13142dca-a5ef-41c4-97fb-2a21b1d61c2b" providerId="ADAL" clId="{8014FFF9-54FD-4564-91F4-4E827FCF1019}" dt="2019-10-25T04:50:24.307" v="1483"/>
          <ac:picMkLst>
            <pc:docMk/>
            <pc:sldMk cId="657923885" sldId="620"/>
            <ac:picMk id="18" creationId="{F41DB73E-8DF7-4CB7-B544-F48BE2870977}"/>
          </ac:picMkLst>
        </pc:picChg>
      </pc:sldChg>
      <pc:sldChg chg="addSp">
        <pc:chgData name="Rajorshi Biswas" userId="13142dca-a5ef-41c4-97fb-2a21b1d61c2b" providerId="ADAL" clId="{8014FFF9-54FD-4564-91F4-4E827FCF1019}" dt="2019-10-25T04:50:26.947" v="1484"/>
        <pc:sldMkLst>
          <pc:docMk/>
          <pc:sldMk cId="832080975" sldId="621"/>
        </pc:sldMkLst>
        <pc:picChg chg="add">
          <ac:chgData name="Rajorshi Biswas" userId="13142dca-a5ef-41c4-97fb-2a21b1d61c2b" providerId="ADAL" clId="{8014FFF9-54FD-4564-91F4-4E827FCF1019}" dt="2019-10-25T04:50:26.947" v="1484"/>
          <ac:picMkLst>
            <pc:docMk/>
            <pc:sldMk cId="832080975" sldId="621"/>
            <ac:picMk id="31" creationId="{2A362BD5-5F2D-4A18-8125-ADEB79809170}"/>
          </ac:picMkLst>
        </pc:picChg>
      </pc:sldChg>
      <pc:sldChg chg="addSp">
        <pc:chgData name="Rajorshi Biswas" userId="13142dca-a5ef-41c4-97fb-2a21b1d61c2b" providerId="ADAL" clId="{8014FFF9-54FD-4564-91F4-4E827FCF1019}" dt="2019-10-25T04:50:28.775" v="1485"/>
        <pc:sldMkLst>
          <pc:docMk/>
          <pc:sldMk cId="1199649961" sldId="622"/>
        </pc:sldMkLst>
        <pc:picChg chg="add">
          <ac:chgData name="Rajorshi Biswas" userId="13142dca-a5ef-41c4-97fb-2a21b1d61c2b" providerId="ADAL" clId="{8014FFF9-54FD-4564-91F4-4E827FCF1019}" dt="2019-10-25T04:50:28.775" v="1485"/>
          <ac:picMkLst>
            <pc:docMk/>
            <pc:sldMk cId="1199649961" sldId="622"/>
            <ac:picMk id="81" creationId="{A364BC56-FC16-417B-97B8-8F35E5E3157B}"/>
          </ac:picMkLst>
        </pc:picChg>
      </pc:sldChg>
      <pc:sldChg chg="addSp">
        <pc:chgData name="Rajorshi Biswas" userId="13142dca-a5ef-41c4-97fb-2a21b1d61c2b" providerId="ADAL" clId="{8014FFF9-54FD-4564-91F4-4E827FCF1019}" dt="2019-10-25T04:50:30.399" v="1486"/>
        <pc:sldMkLst>
          <pc:docMk/>
          <pc:sldMk cId="2117589687" sldId="624"/>
        </pc:sldMkLst>
        <pc:picChg chg="add">
          <ac:chgData name="Rajorshi Biswas" userId="13142dca-a5ef-41c4-97fb-2a21b1d61c2b" providerId="ADAL" clId="{8014FFF9-54FD-4564-91F4-4E827FCF1019}" dt="2019-10-25T04:50:30.399" v="1486"/>
          <ac:picMkLst>
            <pc:docMk/>
            <pc:sldMk cId="2117589687" sldId="624"/>
            <ac:picMk id="27" creationId="{512F55D5-F4CC-4B2E-B621-F377BC993D00}"/>
          </ac:picMkLst>
        </pc:picChg>
      </pc:sldChg>
      <pc:sldChg chg="addSp">
        <pc:chgData name="Rajorshi Biswas" userId="13142dca-a5ef-41c4-97fb-2a21b1d61c2b" providerId="ADAL" clId="{8014FFF9-54FD-4564-91F4-4E827FCF1019}" dt="2019-10-25T04:50:34.914" v="1488"/>
        <pc:sldMkLst>
          <pc:docMk/>
          <pc:sldMk cId="2967979771" sldId="630"/>
        </pc:sldMkLst>
        <pc:picChg chg="add">
          <ac:chgData name="Rajorshi Biswas" userId="13142dca-a5ef-41c4-97fb-2a21b1d61c2b" providerId="ADAL" clId="{8014FFF9-54FD-4564-91F4-4E827FCF1019}" dt="2019-10-25T04:50:34.914" v="1488"/>
          <ac:picMkLst>
            <pc:docMk/>
            <pc:sldMk cId="2967979771" sldId="630"/>
            <ac:picMk id="6" creationId="{16C05363-7064-47E1-B052-95C62D21A417}"/>
          </ac:picMkLst>
        </pc:picChg>
      </pc:sldChg>
      <pc:sldChg chg="addSp">
        <pc:chgData name="Rajorshi Biswas" userId="13142dca-a5ef-41c4-97fb-2a21b1d61c2b" providerId="ADAL" clId="{8014FFF9-54FD-4564-91F4-4E827FCF1019}" dt="2019-10-25T04:50:36.741" v="1489"/>
        <pc:sldMkLst>
          <pc:docMk/>
          <pc:sldMk cId="959001069" sldId="637"/>
        </pc:sldMkLst>
        <pc:picChg chg="add">
          <ac:chgData name="Rajorshi Biswas" userId="13142dca-a5ef-41c4-97fb-2a21b1d61c2b" providerId="ADAL" clId="{8014FFF9-54FD-4564-91F4-4E827FCF1019}" dt="2019-10-25T04:50:36.741" v="1489"/>
          <ac:picMkLst>
            <pc:docMk/>
            <pc:sldMk cId="959001069" sldId="637"/>
            <ac:picMk id="41" creationId="{0ABD08C2-11D9-4D22-B6A2-DA1C5DEE1899}"/>
          </ac:picMkLst>
        </pc:picChg>
      </pc:sldChg>
      <pc:sldChg chg="addSp">
        <pc:chgData name="Rajorshi Biswas" userId="13142dca-a5ef-41c4-97fb-2a21b1d61c2b" providerId="ADAL" clId="{8014FFF9-54FD-4564-91F4-4E827FCF1019}" dt="2019-10-25T04:50:33.055" v="1487"/>
        <pc:sldMkLst>
          <pc:docMk/>
          <pc:sldMk cId="1240090496" sldId="638"/>
        </pc:sldMkLst>
        <pc:picChg chg="add">
          <ac:chgData name="Rajorshi Biswas" userId="13142dca-a5ef-41c4-97fb-2a21b1d61c2b" providerId="ADAL" clId="{8014FFF9-54FD-4564-91F4-4E827FCF1019}" dt="2019-10-25T04:50:33.055" v="1487"/>
          <ac:picMkLst>
            <pc:docMk/>
            <pc:sldMk cId="1240090496" sldId="638"/>
            <ac:picMk id="76" creationId="{5B398E57-C8E5-45BA-8981-937E819F8733}"/>
          </ac:picMkLst>
        </pc:picChg>
      </pc:sldChg>
      <pc:sldChg chg="addSp delSp modSp add">
        <pc:chgData name="Rajorshi Biswas" userId="13142dca-a5ef-41c4-97fb-2a21b1d61c2b" providerId="ADAL" clId="{8014FFF9-54FD-4564-91F4-4E827FCF1019}" dt="2019-10-25T04:50:43.099" v="1492"/>
        <pc:sldMkLst>
          <pc:docMk/>
          <pc:sldMk cId="2291155321" sldId="649"/>
        </pc:sldMkLst>
        <pc:spChg chg="del">
          <ac:chgData name="Rajorshi Biswas" userId="13142dca-a5ef-41c4-97fb-2a21b1d61c2b" providerId="ADAL" clId="{8014FFF9-54FD-4564-91F4-4E827FCF1019}" dt="2019-10-22T06:37:15.919" v="698" actId="478"/>
          <ac:spMkLst>
            <pc:docMk/>
            <pc:sldMk cId="2291155321" sldId="649"/>
            <ac:spMk id="2" creationId="{4E404EB2-7F1C-4FF0-A91C-30C394000A00}"/>
          </ac:spMkLst>
        </pc:spChg>
        <pc:spChg chg="mod">
          <ac:chgData name="Rajorshi Biswas" userId="13142dca-a5ef-41c4-97fb-2a21b1d61c2b" providerId="ADAL" clId="{8014FFF9-54FD-4564-91F4-4E827FCF1019}" dt="2019-10-22T06:39:18.412" v="726" actId="1582"/>
          <ac:spMkLst>
            <pc:docMk/>
            <pc:sldMk cId="2291155321" sldId="649"/>
            <ac:spMk id="3" creationId="{249C7F61-1A15-4A0B-9B3F-B20410CE049D}"/>
          </ac:spMkLst>
        </pc:spChg>
        <pc:spChg chg="add mod">
          <ac:chgData name="Rajorshi Biswas" userId="13142dca-a5ef-41c4-97fb-2a21b1d61c2b" providerId="ADAL" clId="{8014FFF9-54FD-4564-91F4-4E827FCF1019}" dt="2019-10-22T06:39:40.413" v="730" actId="1076"/>
          <ac:spMkLst>
            <pc:docMk/>
            <pc:sldMk cId="2291155321" sldId="649"/>
            <ac:spMk id="6" creationId="{74F6FC36-C5C1-41E3-A6FE-4B97DCEE7CA6}"/>
          </ac:spMkLst>
        </pc:spChg>
        <pc:spChg chg="del">
          <ac:chgData name="Rajorshi Biswas" userId="13142dca-a5ef-41c4-97fb-2a21b1d61c2b" providerId="ADAL" clId="{8014FFF9-54FD-4564-91F4-4E827FCF1019}" dt="2019-10-22T06:35:46.263" v="630" actId="478"/>
          <ac:spMkLst>
            <pc:docMk/>
            <pc:sldMk cId="2291155321" sldId="649"/>
            <ac:spMk id="7" creationId="{83F2C94C-2E92-40FA-B47A-1C1606A036AB}"/>
          </ac:spMkLst>
        </pc:spChg>
        <pc:spChg chg="add mod">
          <ac:chgData name="Rajorshi Biswas" userId="13142dca-a5ef-41c4-97fb-2a21b1d61c2b" providerId="ADAL" clId="{8014FFF9-54FD-4564-91F4-4E827FCF1019}" dt="2019-10-22T06:40:08.906" v="740" actId="1036"/>
          <ac:spMkLst>
            <pc:docMk/>
            <pc:sldMk cId="2291155321" sldId="649"/>
            <ac:spMk id="9" creationId="{713AE905-E60E-4FBB-967D-7C0F9E0F052F}"/>
          </ac:spMkLst>
        </pc:spChg>
        <pc:spChg chg="mod">
          <ac:chgData name="Rajorshi Biswas" userId="13142dca-a5ef-41c4-97fb-2a21b1d61c2b" providerId="ADAL" clId="{8014FFF9-54FD-4564-91F4-4E827FCF1019}" dt="2019-10-22T06:39:25.816" v="728" actId="1035"/>
          <ac:spMkLst>
            <pc:docMk/>
            <pc:sldMk cId="2291155321" sldId="649"/>
            <ac:spMk id="16" creationId="{874AAA0A-9A2F-4260-A738-0958DC53CF03}"/>
          </ac:spMkLst>
        </pc:spChg>
        <pc:spChg chg="mod">
          <ac:chgData name="Rajorshi Biswas" userId="13142dca-a5ef-41c4-97fb-2a21b1d61c2b" providerId="ADAL" clId="{8014FFF9-54FD-4564-91F4-4E827FCF1019}" dt="2019-10-22T06:38:06.913" v="711" actId="2711"/>
          <ac:spMkLst>
            <pc:docMk/>
            <pc:sldMk cId="2291155321" sldId="649"/>
            <ac:spMk id="14338" creationId="{00000000-0000-0000-0000-000000000000}"/>
          </ac:spMkLst>
        </pc:spChg>
        <pc:picChg chg="del">
          <ac:chgData name="Rajorshi Biswas" userId="13142dca-a5ef-41c4-97fb-2a21b1d61c2b" providerId="ADAL" clId="{8014FFF9-54FD-4564-91F4-4E827FCF1019}" dt="2019-10-22T06:35:09.617" v="627" actId="478"/>
          <ac:picMkLst>
            <pc:docMk/>
            <pc:sldMk cId="2291155321" sldId="649"/>
            <ac:picMk id="4" creationId="{BB6A2401-1DA4-402B-A27B-A98826820348}"/>
          </ac:picMkLst>
        </pc:picChg>
        <pc:picChg chg="add mod">
          <ac:chgData name="Rajorshi Biswas" userId="13142dca-a5ef-41c4-97fb-2a21b1d61c2b" providerId="ADAL" clId="{8014FFF9-54FD-4564-91F4-4E827FCF1019}" dt="2019-10-22T06:36:08.055" v="636" actId="1076"/>
          <ac:picMkLst>
            <pc:docMk/>
            <pc:sldMk cId="2291155321" sldId="649"/>
            <ac:picMk id="5" creationId="{0AF8ABD5-AF27-4AC5-8D86-7C7CBC95F8DF}"/>
          </ac:picMkLst>
        </pc:picChg>
        <pc:picChg chg="add">
          <ac:chgData name="Rajorshi Biswas" userId="13142dca-a5ef-41c4-97fb-2a21b1d61c2b" providerId="ADAL" clId="{8014FFF9-54FD-4564-91F4-4E827FCF1019}" dt="2019-10-25T04:50:43.099" v="1492"/>
          <ac:picMkLst>
            <pc:docMk/>
            <pc:sldMk cId="2291155321" sldId="649"/>
            <ac:picMk id="8" creationId="{4FFEA8FC-AE34-4ED5-B802-3BCC95056675}"/>
          </ac:picMkLst>
        </pc:picChg>
      </pc:sldChg>
      <pc:sldChg chg="addSp modSp">
        <pc:chgData name="Rajorshi Biswas" userId="13142dca-a5ef-41c4-97fb-2a21b1d61c2b" providerId="ADAL" clId="{8014FFF9-54FD-4564-91F4-4E827FCF1019}" dt="2019-11-07T16:06:47.639" v="1844" actId="20577"/>
        <pc:sldMkLst>
          <pc:docMk/>
          <pc:sldMk cId="4168584553" sldId="652"/>
        </pc:sldMkLst>
        <pc:spChg chg="mod">
          <ac:chgData name="Rajorshi Biswas" userId="13142dca-a5ef-41c4-97fb-2a21b1d61c2b" providerId="ADAL" clId="{8014FFF9-54FD-4564-91F4-4E827FCF1019}" dt="2019-11-07T16:06:47.639" v="1844" actId="20577"/>
          <ac:spMkLst>
            <pc:docMk/>
            <pc:sldMk cId="4168584553" sldId="652"/>
            <ac:spMk id="2" creationId="{8B48917D-9EDD-45C8-9CB3-28A040DA114B}"/>
          </ac:spMkLst>
        </pc:spChg>
        <pc:spChg chg="add mod">
          <ac:chgData name="Rajorshi Biswas" userId="13142dca-a5ef-41c4-97fb-2a21b1d61c2b" providerId="ADAL" clId="{8014FFF9-54FD-4564-91F4-4E827FCF1019}" dt="2019-10-22T05:42:32.179" v="6" actId="6549"/>
          <ac:spMkLst>
            <pc:docMk/>
            <pc:sldMk cId="4168584553" sldId="652"/>
            <ac:spMk id="19" creationId="{546664B7-688F-49DD-A2C6-C40767EC96D7}"/>
          </ac:spMkLst>
        </pc:spChg>
        <pc:spChg chg="mod">
          <ac:chgData name="Rajorshi Biswas" userId="13142dca-a5ef-41c4-97fb-2a21b1d61c2b" providerId="ADAL" clId="{8014FFF9-54FD-4564-91F4-4E827FCF1019}" dt="2019-10-22T06:14:24.719" v="289" actId="20577"/>
          <ac:spMkLst>
            <pc:docMk/>
            <pc:sldMk cId="4168584553" sldId="652"/>
            <ac:spMk id="26" creationId="{66D6663C-A671-4026-9120-3650B4A265E2}"/>
          </ac:spMkLst>
        </pc:spChg>
        <pc:spChg chg="mod">
          <ac:chgData name="Rajorshi Biswas" userId="13142dca-a5ef-41c4-97fb-2a21b1d61c2b" providerId="ADAL" clId="{8014FFF9-54FD-4564-91F4-4E827FCF1019}" dt="2019-10-22T06:11:15.612" v="270" actId="20577"/>
          <ac:spMkLst>
            <pc:docMk/>
            <pc:sldMk cId="4168584553" sldId="652"/>
            <ac:spMk id="37" creationId="{AD68E4D5-67C1-418C-A2C6-EF2FB7BE7031}"/>
          </ac:spMkLst>
        </pc:spChg>
        <pc:spChg chg="mod">
          <ac:chgData name="Rajorshi Biswas" userId="13142dca-a5ef-41c4-97fb-2a21b1d61c2b" providerId="ADAL" clId="{8014FFF9-54FD-4564-91F4-4E827FCF1019}" dt="2019-10-22T05:58:27.168" v="144" actId="20577"/>
          <ac:spMkLst>
            <pc:docMk/>
            <pc:sldMk cId="4168584553" sldId="652"/>
            <ac:spMk id="39" creationId="{10B87608-88A2-4F07-BBA5-32AC0A32607E}"/>
          </ac:spMkLst>
        </pc:spChg>
        <pc:spChg chg="mod">
          <ac:chgData name="Rajorshi Biswas" userId="13142dca-a5ef-41c4-97fb-2a21b1d61c2b" providerId="ADAL" clId="{8014FFF9-54FD-4564-91F4-4E827FCF1019}" dt="2019-10-22T05:41:52.422" v="3" actId="20577"/>
          <ac:spMkLst>
            <pc:docMk/>
            <pc:sldMk cId="4168584553" sldId="652"/>
            <ac:spMk id="41" creationId="{6FE162DC-8E24-474B-BA4F-D01D7B9593FE}"/>
          </ac:spMkLst>
        </pc:spChg>
        <pc:spChg chg="mod">
          <ac:chgData name="Rajorshi Biswas" userId="13142dca-a5ef-41c4-97fb-2a21b1d61c2b" providerId="ADAL" clId="{8014FFF9-54FD-4564-91F4-4E827FCF1019}" dt="2019-10-22T05:58:50.878" v="153" actId="14100"/>
          <ac:spMkLst>
            <pc:docMk/>
            <pc:sldMk cId="4168584553" sldId="652"/>
            <ac:spMk id="46" creationId="{9B82C083-D397-400B-9FFE-85A36C6A1E8F}"/>
          </ac:spMkLst>
        </pc:spChg>
        <pc:spChg chg="mod">
          <ac:chgData name="Rajorshi Biswas" userId="13142dca-a5ef-41c4-97fb-2a21b1d61c2b" providerId="ADAL" clId="{8014FFF9-54FD-4564-91F4-4E827FCF1019}" dt="2019-10-22T06:14:28.749" v="291" actId="20577"/>
          <ac:spMkLst>
            <pc:docMk/>
            <pc:sldMk cId="4168584553" sldId="652"/>
            <ac:spMk id="48" creationId="{C87066A6-BF30-4945-B5B3-10E4C60E154C}"/>
          </ac:spMkLst>
        </pc:spChg>
        <pc:spChg chg="mod">
          <ac:chgData name="Rajorshi Biswas" userId="13142dca-a5ef-41c4-97fb-2a21b1d61c2b" providerId="ADAL" clId="{8014FFF9-54FD-4564-91F4-4E827FCF1019}" dt="2019-10-22T06:14:41.942" v="295" actId="20577"/>
          <ac:spMkLst>
            <pc:docMk/>
            <pc:sldMk cId="4168584553" sldId="652"/>
            <ac:spMk id="49" creationId="{B0F8D02C-C93C-460D-B04E-DDA414F3E7FC}"/>
          </ac:spMkLst>
        </pc:spChg>
        <pc:picChg chg="add">
          <ac:chgData name="Rajorshi Biswas" userId="13142dca-a5ef-41c4-97fb-2a21b1d61c2b" providerId="ADAL" clId="{8014FFF9-54FD-4564-91F4-4E827FCF1019}" dt="2019-10-25T04:50:38.850" v="1490"/>
          <ac:picMkLst>
            <pc:docMk/>
            <pc:sldMk cId="4168584553" sldId="652"/>
            <ac:picMk id="20" creationId="{3DCD1141-8B3A-4803-8D96-F348C4074552}"/>
          </ac:picMkLst>
        </pc:picChg>
      </pc:sldChg>
      <pc:sldChg chg="addSp delSp modSp">
        <pc:chgData name="Rajorshi Biswas" userId="13142dca-a5ef-41c4-97fb-2a21b1d61c2b" providerId="ADAL" clId="{8014FFF9-54FD-4564-91F4-4E827FCF1019}" dt="2019-10-25T04:50:41.443" v="1491"/>
        <pc:sldMkLst>
          <pc:docMk/>
          <pc:sldMk cId="3291647536" sldId="662"/>
        </pc:sldMkLst>
        <pc:spChg chg="add del mod">
          <ac:chgData name="Rajorshi Biswas" userId="13142dca-a5ef-41c4-97fb-2a21b1d61c2b" providerId="ADAL" clId="{8014FFF9-54FD-4564-91F4-4E827FCF1019}" dt="2019-10-22T06:20:41.537" v="593" actId="478"/>
          <ac:spMkLst>
            <pc:docMk/>
            <pc:sldMk cId="3291647536" sldId="662"/>
            <ac:spMk id="2" creationId="{839CC1A9-44E3-482A-B201-8DB5665D2015}"/>
          </ac:spMkLst>
        </pc:spChg>
        <pc:spChg chg="add mod">
          <ac:chgData name="Rajorshi Biswas" userId="13142dca-a5ef-41c4-97fb-2a21b1d61c2b" providerId="ADAL" clId="{8014FFF9-54FD-4564-91F4-4E827FCF1019}" dt="2019-10-22T06:21:24.536" v="624" actId="1076"/>
          <ac:spMkLst>
            <pc:docMk/>
            <pc:sldMk cId="3291647536" sldId="662"/>
            <ac:spMk id="5" creationId="{BFB60D46-AAA3-446A-9A49-654A3DA99A9F}"/>
          </ac:spMkLst>
        </pc:spChg>
        <pc:spChg chg="mod">
          <ac:chgData name="Rajorshi Biswas" userId="13142dca-a5ef-41c4-97fb-2a21b1d61c2b" providerId="ADAL" clId="{8014FFF9-54FD-4564-91F4-4E827FCF1019}" dt="2019-10-22T06:05:04.740" v="214" actId="1037"/>
          <ac:spMkLst>
            <pc:docMk/>
            <pc:sldMk cId="3291647536" sldId="662"/>
            <ac:spMk id="7" creationId="{9BE39245-A9B3-4FAB-BAC9-4AE604116737}"/>
          </ac:spMkLst>
        </pc:spChg>
        <pc:spChg chg="del">
          <ac:chgData name="Rajorshi Biswas" userId="13142dca-a5ef-41c4-97fb-2a21b1d61c2b" providerId="ADAL" clId="{8014FFF9-54FD-4564-91F4-4E827FCF1019}" dt="2019-10-22T06:04:33.707" v="208" actId="478"/>
          <ac:spMkLst>
            <pc:docMk/>
            <pc:sldMk cId="3291647536" sldId="662"/>
            <ac:spMk id="8" creationId="{EA4ACEA0-C4A3-49A3-9CE6-E308F6B8026D}"/>
          </ac:spMkLst>
        </pc:spChg>
        <pc:spChg chg="del">
          <ac:chgData name="Rajorshi Biswas" userId="13142dca-a5ef-41c4-97fb-2a21b1d61c2b" providerId="ADAL" clId="{8014FFF9-54FD-4564-91F4-4E827FCF1019}" dt="2019-10-22T05:43:05.558" v="8" actId="478"/>
          <ac:spMkLst>
            <pc:docMk/>
            <pc:sldMk cId="3291647536" sldId="662"/>
            <ac:spMk id="9" creationId="{DEF7D0B0-420F-4F8A-B486-63863A9B3115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32" creationId="{BD41B574-B905-4EDA-99E9-5A98D4EF4097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39" creationId="{1EE9B01A-FE56-4BFA-A7DD-A5C1625F0A5E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0" creationId="{6FA37079-DE39-4FC1-922B-D7086256FEA8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1" creationId="{16F67D01-0A00-4E30-BA0B-CD36CF284202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2" creationId="{800AE64A-6008-46BE-A2CD-A8B795729B94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3" creationId="{6AD3BBFB-70B3-4D8A-84AD-ACCA1D8CED9C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4" creationId="{685F4346-A98A-4716-A27A-7FC125A131D1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5" creationId="{E21F6965-A722-4897-98FB-463C2AA2617C}"/>
          </ac:spMkLst>
        </pc:spChg>
        <pc:spChg chg="del">
          <ac:chgData name="Rajorshi Biswas" userId="13142dca-a5ef-41c4-97fb-2a21b1d61c2b" providerId="ADAL" clId="{8014FFF9-54FD-4564-91F4-4E827FCF1019}" dt="2019-10-22T05:43:01.809" v="7" actId="478"/>
          <ac:spMkLst>
            <pc:docMk/>
            <pc:sldMk cId="3291647536" sldId="662"/>
            <ac:spMk id="46" creationId="{A0AC027E-673C-4BCA-A3A1-943EF4B4E60A}"/>
          </ac:spMkLst>
        </pc:spChg>
        <pc:spChg chg="add del">
          <ac:chgData name="Rajorshi Biswas" userId="13142dca-a5ef-41c4-97fb-2a21b1d61c2b" providerId="ADAL" clId="{8014FFF9-54FD-4564-91F4-4E827FCF1019}" dt="2019-10-22T05:45:22.513" v="27"/>
          <ac:spMkLst>
            <pc:docMk/>
            <pc:sldMk cId="3291647536" sldId="662"/>
            <ac:spMk id="51" creationId="{C0E25DEC-6044-4718-9931-74B6113C1A80}"/>
          </ac:spMkLst>
        </pc:spChg>
        <pc:spChg chg="add del">
          <ac:chgData name="Rajorshi Biswas" userId="13142dca-a5ef-41c4-97fb-2a21b1d61c2b" providerId="ADAL" clId="{8014FFF9-54FD-4564-91F4-4E827FCF1019}" dt="2019-10-22T05:45:22.513" v="27"/>
          <ac:spMkLst>
            <pc:docMk/>
            <pc:sldMk cId="3291647536" sldId="662"/>
            <ac:spMk id="52" creationId="{1920B989-4280-466E-B223-B46C671D63F1}"/>
          </ac:spMkLst>
        </pc:spChg>
        <pc:spChg chg="add del">
          <ac:chgData name="Rajorshi Biswas" userId="13142dca-a5ef-41c4-97fb-2a21b1d61c2b" providerId="ADAL" clId="{8014FFF9-54FD-4564-91F4-4E827FCF1019}" dt="2019-10-22T05:45:22.513" v="27"/>
          <ac:spMkLst>
            <pc:docMk/>
            <pc:sldMk cId="3291647536" sldId="662"/>
            <ac:spMk id="53" creationId="{91AFFF0C-F9CF-47DA-A3E5-803A49BF6284}"/>
          </ac:spMkLst>
        </pc:spChg>
        <pc:spChg chg="add del">
          <ac:chgData name="Rajorshi Biswas" userId="13142dca-a5ef-41c4-97fb-2a21b1d61c2b" providerId="ADAL" clId="{8014FFF9-54FD-4564-91F4-4E827FCF1019}" dt="2019-10-22T05:45:22.513" v="27"/>
          <ac:spMkLst>
            <pc:docMk/>
            <pc:sldMk cId="3291647536" sldId="662"/>
            <ac:spMk id="54" creationId="{5A921C59-F334-4642-84C6-C3B31FE42E11}"/>
          </ac:spMkLst>
        </pc:spChg>
        <pc:spChg chg="add mod">
          <ac:chgData name="Rajorshi Biswas" userId="13142dca-a5ef-41c4-97fb-2a21b1d61c2b" providerId="ADAL" clId="{8014FFF9-54FD-4564-91F4-4E827FCF1019}" dt="2019-10-22T06:04:27.705" v="207" actId="1035"/>
          <ac:spMkLst>
            <pc:docMk/>
            <pc:sldMk cId="3291647536" sldId="662"/>
            <ac:spMk id="55" creationId="{7DF513D0-2EFA-42CD-A428-474720D7E84E}"/>
          </ac:spMkLst>
        </pc:spChg>
        <pc:spChg chg="add mod">
          <ac:chgData name="Rajorshi Biswas" userId="13142dca-a5ef-41c4-97fb-2a21b1d61c2b" providerId="ADAL" clId="{8014FFF9-54FD-4564-91F4-4E827FCF1019}" dt="2019-10-22T06:04:27.705" v="207" actId="1035"/>
          <ac:spMkLst>
            <pc:docMk/>
            <pc:sldMk cId="3291647536" sldId="662"/>
            <ac:spMk id="56" creationId="{2DF9986F-5CA4-4D9F-8F58-3B7E29FF81BB}"/>
          </ac:spMkLst>
        </pc:spChg>
        <pc:spChg chg="add mod">
          <ac:chgData name="Rajorshi Biswas" userId="13142dca-a5ef-41c4-97fb-2a21b1d61c2b" providerId="ADAL" clId="{8014FFF9-54FD-4564-91F4-4E827FCF1019}" dt="2019-10-22T06:04:27.705" v="207" actId="1035"/>
          <ac:spMkLst>
            <pc:docMk/>
            <pc:sldMk cId="3291647536" sldId="662"/>
            <ac:spMk id="57" creationId="{8727A9F6-8025-4046-B33E-E975DA67DA8D}"/>
          </ac:spMkLst>
        </pc:spChg>
        <pc:spChg chg="add mod">
          <ac:chgData name="Rajorshi Biswas" userId="13142dca-a5ef-41c4-97fb-2a21b1d61c2b" providerId="ADAL" clId="{8014FFF9-54FD-4564-91F4-4E827FCF1019}" dt="2019-10-22T06:14:54.033" v="297" actId="20577"/>
          <ac:spMkLst>
            <pc:docMk/>
            <pc:sldMk cId="3291647536" sldId="662"/>
            <ac:spMk id="58" creationId="{E1F69844-2DD2-4930-9A22-9418B6C1AA5D}"/>
          </ac:spMkLst>
        </pc:spChg>
        <pc:spChg chg="add mod">
          <ac:chgData name="Rajorshi Biswas" userId="13142dca-a5ef-41c4-97fb-2a21b1d61c2b" providerId="ADAL" clId="{8014FFF9-54FD-4564-91F4-4E827FCF1019}" dt="2019-10-22T06:04:27.705" v="207" actId="1035"/>
          <ac:spMkLst>
            <pc:docMk/>
            <pc:sldMk cId="3291647536" sldId="662"/>
            <ac:spMk id="60" creationId="{7DC36FED-C717-4680-9A58-DF01703B1BD1}"/>
          </ac:spMkLst>
        </pc:spChg>
        <pc:spChg chg="add mod">
          <ac:chgData name="Rajorshi Biswas" userId="13142dca-a5ef-41c4-97fb-2a21b1d61c2b" providerId="ADAL" clId="{8014FFF9-54FD-4564-91F4-4E827FCF1019}" dt="2019-10-22T06:18:37.158" v="377" actId="20577"/>
          <ac:spMkLst>
            <pc:docMk/>
            <pc:sldMk cId="3291647536" sldId="662"/>
            <ac:spMk id="61" creationId="{33F36401-2035-4EBD-A08F-9B3BB486A087}"/>
          </ac:spMkLst>
        </pc:spChg>
        <pc:spChg chg="add mod">
          <ac:chgData name="Rajorshi Biswas" userId="13142dca-a5ef-41c4-97fb-2a21b1d61c2b" providerId="ADAL" clId="{8014FFF9-54FD-4564-91F4-4E827FCF1019}" dt="2019-10-22T06:04:27.705" v="207" actId="1035"/>
          <ac:spMkLst>
            <pc:docMk/>
            <pc:sldMk cId="3291647536" sldId="662"/>
            <ac:spMk id="62" creationId="{9232FAEB-EC79-42BF-B7CD-136925C86F2F}"/>
          </ac:spMkLst>
        </pc:spChg>
        <pc:spChg chg="add mod">
          <ac:chgData name="Rajorshi Biswas" userId="13142dca-a5ef-41c4-97fb-2a21b1d61c2b" providerId="ADAL" clId="{8014FFF9-54FD-4564-91F4-4E827FCF1019}" dt="2019-10-22T06:18:35.674" v="375" actId="20577"/>
          <ac:spMkLst>
            <pc:docMk/>
            <pc:sldMk cId="3291647536" sldId="662"/>
            <ac:spMk id="63" creationId="{15E90EB8-90A2-4979-A9D4-B9E6A4343374}"/>
          </ac:spMkLst>
        </pc:spChg>
        <pc:spChg chg="add del">
          <ac:chgData name="Rajorshi Biswas" userId="13142dca-a5ef-41c4-97fb-2a21b1d61c2b" providerId="ADAL" clId="{8014FFF9-54FD-4564-91F4-4E827FCF1019}" dt="2019-10-22T06:03:03.484" v="197"/>
          <ac:spMkLst>
            <pc:docMk/>
            <pc:sldMk cId="3291647536" sldId="662"/>
            <ac:spMk id="65" creationId="{17693FDB-349A-4FA1-A72D-C21E615B95F0}"/>
          </ac:spMkLst>
        </pc:spChg>
        <pc:spChg chg="add del">
          <ac:chgData name="Rajorshi Biswas" userId="13142dca-a5ef-41c4-97fb-2a21b1d61c2b" providerId="ADAL" clId="{8014FFF9-54FD-4564-91F4-4E827FCF1019}" dt="2019-10-22T06:03:03.484" v="197"/>
          <ac:spMkLst>
            <pc:docMk/>
            <pc:sldMk cId="3291647536" sldId="662"/>
            <ac:spMk id="66" creationId="{B71A8CB1-9800-4C81-AC8B-325BED249012}"/>
          </ac:spMkLst>
        </pc:spChg>
        <pc:spChg chg="add del">
          <ac:chgData name="Rajorshi Biswas" userId="13142dca-a5ef-41c4-97fb-2a21b1d61c2b" providerId="ADAL" clId="{8014FFF9-54FD-4564-91F4-4E827FCF1019}" dt="2019-10-22T06:03:03.484" v="197"/>
          <ac:spMkLst>
            <pc:docMk/>
            <pc:sldMk cId="3291647536" sldId="662"/>
            <ac:spMk id="67" creationId="{90676A49-FF26-4F8A-BEB4-143DF3AA39B4}"/>
          </ac:spMkLst>
        </pc:spChg>
        <pc:spChg chg="add del">
          <ac:chgData name="Rajorshi Biswas" userId="13142dca-a5ef-41c4-97fb-2a21b1d61c2b" providerId="ADAL" clId="{8014FFF9-54FD-4564-91F4-4E827FCF1019}" dt="2019-10-22T06:03:03.484" v="197"/>
          <ac:spMkLst>
            <pc:docMk/>
            <pc:sldMk cId="3291647536" sldId="662"/>
            <ac:spMk id="68" creationId="{BA81EEE7-91BD-477E-8AAF-2E6720E2A824}"/>
          </ac:spMkLst>
        </pc:spChg>
        <pc:spChg chg="add mod">
          <ac:chgData name="Rajorshi Biswas" userId="13142dca-a5ef-41c4-97fb-2a21b1d61c2b" providerId="ADAL" clId="{8014FFF9-54FD-4564-91F4-4E827FCF1019}" dt="2019-10-22T06:05:13.369" v="223" actId="1038"/>
          <ac:spMkLst>
            <pc:docMk/>
            <pc:sldMk cId="3291647536" sldId="662"/>
            <ac:spMk id="69" creationId="{DB25644E-39C8-467D-853C-26B583F1681D}"/>
          </ac:spMkLst>
        </pc:spChg>
        <pc:spChg chg="add mod">
          <ac:chgData name="Rajorshi Biswas" userId="13142dca-a5ef-41c4-97fb-2a21b1d61c2b" providerId="ADAL" clId="{8014FFF9-54FD-4564-91F4-4E827FCF1019}" dt="2019-10-22T06:15:58.890" v="309" actId="20577"/>
          <ac:spMkLst>
            <pc:docMk/>
            <pc:sldMk cId="3291647536" sldId="662"/>
            <ac:spMk id="70" creationId="{7C71EC5F-C8C5-4A43-B5CE-B083D79328BE}"/>
          </ac:spMkLst>
        </pc:spChg>
        <pc:spChg chg="add mod">
          <ac:chgData name="Rajorshi Biswas" userId="13142dca-a5ef-41c4-97fb-2a21b1d61c2b" providerId="ADAL" clId="{8014FFF9-54FD-4564-91F4-4E827FCF1019}" dt="2019-10-22T06:05:26.866" v="241" actId="1038"/>
          <ac:spMkLst>
            <pc:docMk/>
            <pc:sldMk cId="3291647536" sldId="662"/>
            <ac:spMk id="72" creationId="{C05704AD-0055-4015-9753-697B5500F30D}"/>
          </ac:spMkLst>
        </pc:spChg>
        <pc:spChg chg="add mod">
          <ac:chgData name="Rajorshi Biswas" userId="13142dca-a5ef-41c4-97fb-2a21b1d61c2b" providerId="ADAL" clId="{8014FFF9-54FD-4564-91F4-4E827FCF1019}" dt="2019-10-22T06:07:27.958" v="252" actId="20577"/>
          <ac:spMkLst>
            <pc:docMk/>
            <pc:sldMk cId="3291647536" sldId="662"/>
            <ac:spMk id="73" creationId="{2AD7E7AC-F34F-421A-B0A7-7D338C03C987}"/>
          </ac:spMkLst>
        </pc:spChg>
        <pc:spChg chg="add mod">
          <ac:chgData name="Rajorshi Biswas" userId="13142dca-a5ef-41c4-97fb-2a21b1d61c2b" providerId="ADAL" clId="{8014FFF9-54FD-4564-91F4-4E827FCF1019}" dt="2019-10-22T06:05:26.866" v="241" actId="1038"/>
          <ac:spMkLst>
            <pc:docMk/>
            <pc:sldMk cId="3291647536" sldId="662"/>
            <ac:spMk id="74" creationId="{0A74A856-FFA7-40D9-B54F-AC34E83DB628}"/>
          </ac:spMkLst>
        </pc:spChg>
        <pc:spChg chg="add mod">
          <ac:chgData name="Rajorshi Biswas" userId="13142dca-a5ef-41c4-97fb-2a21b1d61c2b" providerId="ADAL" clId="{8014FFF9-54FD-4564-91F4-4E827FCF1019}" dt="2019-10-22T06:10:16.687" v="257" actId="20577"/>
          <ac:spMkLst>
            <pc:docMk/>
            <pc:sldMk cId="3291647536" sldId="662"/>
            <ac:spMk id="75" creationId="{B2831927-C2A1-4B7F-9647-4548A6DC88EE}"/>
          </ac:spMkLst>
        </pc:spChg>
        <pc:spChg chg="add mod">
          <ac:chgData name="Rajorshi Biswas" userId="13142dca-a5ef-41c4-97fb-2a21b1d61c2b" providerId="ADAL" clId="{8014FFF9-54FD-4564-91F4-4E827FCF1019}" dt="2019-10-22T06:05:26.866" v="241" actId="1038"/>
          <ac:spMkLst>
            <pc:docMk/>
            <pc:sldMk cId="3291647536" sldId="662"/>
            <ac:spMk id="77" creationId="{E8915DD8-84E9-4190-877C-90F58445D9E7}"/>
          </ac:spMkLst>
        </pc:spChg>
        <pc:spChg chg="add mod">
          <ac:chgData name="Rajorshi Biswas" userId="13142dca-a5ef-41c4-97fb-2a21b1d61c2b" providerId="ADAL" clId="{8014FFF9-54FD-4564-91F4-4E827FCF1019}" dt="2019-10-22T06:16:21.602" v="314" actId="20577"/>
          <ac:spMkLst>
            <pc:docMk/>
            <pc:sldMk cId="3291647536" sldId="662"/>
            <ac:spMk id="78" creationId="{7420E63D-FEC8-4C3D-B672-BD8EB970A4A1}"/>
          </ac:spMkLst>
        </pc:spChg>
        <pc:spChg chg="add mod">
          <ac:chgData name="Rajorshi Biswas" userId="13142dca-a5ef-41c4-97fb-2a21b1d61c2b" providerId="ADAL" clId="{8014FFF9-54FD-4564-91F4-4E827FCF1019}" dt="2019-10-22T06:05:26.866" v="241" actId="1038"/>
          <ac:spMkLst>
            <pc:docMk/>
            <pc:sldMk cId="3291647536" sldId="662"/>
            <ac:spMk id="79" creationId="{3D04C7CC-D253-4ABC-B78C-EC7C80877EAE}"/>
          </ac:spMkLst>
        </pc:spChg>
        <pc:spChg chg="add mod">
          <ac:chgData name="Rajorshi Biswas" userId="13142dca-a5ef-41c4-97fb-2a21b1d61c2b" providerId="ADAL" clId="{8014FFF9-54FD-4564-91F4-4E827FCF1019}" dt="2019-10-22T06:16:46.268" v="322" actId="20577"/>
          <ac:spMkLst>
            <pc:docMk/>
            <pc:sldMk cId="3291647536" sldId="662"/>
            <ac:spMk id="80" creationId="{2A03CE47-409E-46CB-B696-959C20E14C07}"/>
          </ac:spMkLst>
        </pc:spChg>
        <pc:spChg chg="add mod">
          <ac:chgData name="Rajorshi Biswas" userId="13142dca-a5ef-41c4-97fb-2a21b1d61c2b" providerId="ADAL" clId="{8014FFF9-54FD-4564-91F4-4E827FCF1019}" dt="2019-10-22T06:16:34.318" v="317" actId="20577"/>
          <ac:spMkLst>
            <pc:docMk/>
            <pc:sldMk cId="3291647536" sldId="662"/>
            <ac:spMk id="81" creationId="{BDF7D898-F63F-4152-AC9D-0A6ED783A4F0}"/>
          </ac:spMkLst>
        </pc:spChg>
        <pc:spChg chg="add mod">
          <ac:chgData name="Rajorshi Biswas" userId="13142dca-a5ef-41c4-97fb-2a21b1d61c2b" providerId="ADAL" clId="{8014FFF9-54FD-4564-91F4-4E827FCF1019}" dt="2019-10-22T06:17:34.252" v="327" actId="14100"/>
          <ac:spMkLst>
            <pc:docMk/>
            <pc:sldMk cId="3291647536" sldId="662"/>
            <ac:spMk id="82" creationId="{C97370DA-E544-436D-B146-E3465CA476C8}"/>
          </ac:spMkLst>
        </pc:spChg>
        <pc:spChg chg="add mod">
          <ac:chgData name="Rajorshi Biswas" userId="13142dca-a5ef-41c4-97fb-2a21b1d61c2b" providerId="ADAL" clId="{8014FFF9-54FD-4564-91F4-4E827FCF1019}" dt="2019-10-22T06:18:39.719" v="378" actId="1036"/>
          <ac:spMkLst>
            <pc:docMk/>
            <pc:sldMk cId="3291647536" sldId="662"/>
            <ac:spMk id="83" creationId="{07CCDABB-1843-4CD3-99EE-CE53A4EE1932}"/>
          </ac:spMkLst>
        </pc:spChg>
        <pc:spChg chg="add mod">
          <ac:chgData name="Rajorshi Biswas" userId="13142dca-a5ef-41c4-97fb-2a21b1d61c2b" providerId="ADAL" clId="{8014FFF9-54FD-4564-91F4-4E827FCF1019}" dt="2019-10-22T06:18:54.531" v="483" actId="1038"/>
          <ac:spMkLst>
            <pc:docMk/>
            <pc:sldMk cId="3291647536" sldId="662"/>
            <ac:spMk id="84" creationId="{2A7ECE45-B427-47CE-958B-A83D4CBDCDDF}"/>
          </ac:spMkLst>
        </pc:spChg>
        <pc:spChg chg="add mod">
          <ac:chgData name="Rajorshi Biswas" userId="13142dca-a5ef-41c4-97fb-2a21b1d61c2b" providerId="ADAL" clId="{8014FFF9-54FD-4564-91F4-4E827FCF1019}" dt="2019-10-22T06:19:06.974" v="529" actId="1036"/>
          <ac:spMkLst>
            <pc:docMk/>
            <pc:sldMk cId="3291647536" sldId="662"/>
            <ac:spMk id="85" creationId="{2F3BB141-8BF7-48AA-90B1-B705349F5119}"/>
          </ac:spMkLst>
        </pc:spChg>
        <pc:spChg chg="add mod">
          <ac:chgData name="Rajorshi Biswas" userId="13142dca-a5ef-41c4-97fb-2a21b1d61c2b" providerId="ADAL" clId="{8014FFF9-54FD-4564-91F4-4E827FCF1019}" dt="2019-10-22T06:19:37.562" v="566" actId="1036"/>
          <ac:spMkLst>
            <pc:docMk/>
            <pc:sldMk cId="3291647536" sldId="662"/>
            <ac:spMk id="86" creationId="{D6F396F9-7DA4-47F2-B9DF-AA02BE6D76AD}"/>
          </ac:spMkLst>
        </pc:spChg>
        <pc:spChg chg="add mod">
          <ac:chgData name="Rajorshi Biswas" userId="13142dca-a5ef-41c4-97fb-2a21b1d61c2b" providerId="ADAL" clId="{8014FFF9-54FD-4564-91F4-4E827FCF1019}" dt="2019-10-22T06:19:58.495" v="587" actId="1038"/>
          <ac:spMkLst>
            <pc:docMk/>
            <pc:sldMk cId="3291647536" sldId="662"/>
            <ac:spMk id="87" creationId="{FDDD2BB6-7C76-4CB8-AB87-A2D8523A0215}"/>
          </ac:spMkLst>
        </pc:spChg>
        <pc:spChg chg="mod">
          <ac:chgData name="Rajorshi Biswas" userId="13142dca-a5ef-41c4-97fb-2a21b1d61c2b" providerId="ADAL" clId="{8014FFF9-54FD-4564-91F4-4E827FCF1019}" dt="2019-10-25T04:45:58.984" v="1300" actId="1076"/>
          <ac:spMkLst>
            <pc:docMk/>
            <pc:sldMk cId="3291647536" sldId="662"/>
            <ac:spMk id="14338" creationId="{00000000-0000-0000-0000-000000000000}"/>
          </ac:spMkLst>
        </pc:spChg>
        <pc:grpChg chg="del">
          <ac:chgData name="Rajorshi Biswas" userId="13142dca-a5ef-41c4-97fb-2a21b1d61c2b" providerId="ADAL" clId="{8014FFF9-54FD-4564-91F4-4E827FCF1019}" dt="2019-10-22T05:43:16.165" v="10" actId="478"/>
          <ac:grpSpMkLst>
            <pc:docMk/>
            <pc:sldMk cId="3291647536" sldId="662"/>
            <ac:grpSpMk id="4" creationId="{7C8B6B73-A93C-4FFF-AD36-BCFCD3B1572F}"/>
          </ac:grpSpMkLst>
        </pc:grpChg>
        <pc:grpChg chg="del">
          <ac:chgData name="Rajorshi Biswas" userId="13142dca-a5ef-41c4-97fb-2a21b1d61c2b" providerId="ADAL" clId="{8014FFF9-54FD-4564-91F4-4E827FCF1019}" dt="2019-10-22T05:43:13.478" v="9" actId="478"/>
          <ac:grpSpMkLst>
            <pc:docMk/>
            <pc:sldMk cId="3291647536" sldId="662"/>
            <ac:grpSpMk id="12" creationId="{B343BB27-7A5A-411C-A1A4-E8EC184CA253}"/>
          </ac:grpSpMkLst>
        </pc:grpChg>
        <pc:grpChg chg="del">
          <ac:chgData name="Rajorshi Biswas" userId="13142dca-a5ef-41c4-97fb-2a21b1d61c2b" providerId="ADAL" clId="{8014FFF9-54FD-4564-91F4-4E827FCF1019}" dt="2019-10-22T05:43:01.809" v="7" actId="478"/>
          <ac:grpSpMkLst>
            <pc:docMk/>
            <pc:sldMk cId="3291647536" sldId="662"/>
            <ac:grpSpMk id="20" creationId="{FFB86324-DFE0-4CCD-B6A6-DCEAF062EA1B}"/>
          </ac:grpSpMkLst>
        </pc:grpChg>
        <pc:grpChg chg="del">
          <ac:chgData name="Rajorshi Biswas" userId="13142dca-a5ef-41c4-97fb-2a21b1d61c2b" providerId="ADAL" clId="{8014FFF9-54FD-4564-91F4-4E827FCF1019}" dt="2019-10-22T05:43:01.809" v="7" actId="478"/>
          <ac:grpSpMkLst>
            <pc:docMk/>
            <pc:sldMk cId="3291647536" sldId="662"/>
            <ac:grpSpMk id="33" creationId="{55387280-293F-4B61-828B-F6926137FD6C}"/>
          </ac:grpSpMkLst>
        </pc:grpChg>
        <pc:picChg chg="add">
          <ac:chgData name="Rajorshi Biswas" userId="13142dca-a5ef-41c4-97fb-2a21b1d61c2b" providerId="ADAL" clId="{8014FFF9-54FD-4564-91F4-4E827FCF1019}" dt="2019-10-25T04:50:41.443" v="1491"/>
          <ac:picMkLst>
            <pc:docMk/>
            <pc:sldMk cId="3291647536" sldId="662"/>
            <ac:picMk id="34" creationId="{7A3244F7-2BE0-48AF-A573-E6B62B394306}"/>
          </ac:picMkLst>
        </pc:picChg>
        <pc:picChg chg="add mod">
          <ac:chgData name="Rajorshi Biswas" userId="13142dca-a5ef-41c4-97fb-2a21b1d61c2b" providerId="ADAL" clId="{8014FFF9-54FD-4564-91F4-4E827FCF1019}" dt="2019-10-22T06:04:27.705" v="207" actId="1035"/>
          <ac:picMkLst>
            <pc:docMk/>
            <pc:sldMk cId="3291647536" sldId="662"/>
            <ac:picMk id="47" creationId="{7134094B-6AA7-46C9-AE13-7C7658D52919}"/>
          </ac:picMkLst>
        </pc:picChg>
        <pc:picChg chg="add del mod">
          <ac:chgData name="Rajorshi Biswas" userId="13142dca-a5ef-41c4-97fb-2a21b1d61c2b" providerId="ADAL" clId="{8014FFF9-54FD-4564-91F4-4E827FCF1019}" dt="2019-10-22T05:53:24.008" v="131" actId="478"/>
          <ac:picMkLst>
            <pc:docMk/>
            <pc:sldMk cId="3291647536" sldId="662"/>
            <ac:picMk id="48" creationId="{58E6E9C6-76F2-42BD-8D73-F3D7ABE3AFE7}"/>
          </ac:picMkLst>
        </pc:picChg>
        <pc:picChg chg="add del mod">
          <ac:chgData name="Rajorshi Biswas" userId="13142dca-a5ef-41c4-97fb-2a21b1d61c2b" providerId="ADAL" clId="{8014FFF9-54FD-4564-91F4-4E827FCF1019}" dt="2019-10-22T05:53:26.898" v="132" actId="478"/>
          <ac:picMkLst>
            <pc:docMk/>
            <pc:sldMk cId="3291647536" sldId="662"/>
            <ac:picMk id="49" creationId="{8A62F33E-DF49-432A-9FF3-75BA77B664BE}"/>
          </ac:picMkLst>
        </pc:picChg>
        <pc:picChg chg="add del mod">
          <ac:chgData name="Rajorshi Biswas" userId="13142dca-a5ef-41c4-97fb-2a21b1d61c2b" providerId="ADAL" clId="{8014FFF9-54FD-4564-91F4-4E827FCF1019}" dt="2019-10-22T05:53:29.007" v="133" actId="478"/>
          <ac:picMkLst>
            <pc:docMk/>
            <pc:sldMk cId="3291647536" sldId="662"/>
            <ac:picMk id="50" creationId="{5552B089-DD9A-494B-B68F-F3C84DA77757}"/>
          </ac:picMkLst>
        </pc:picChg>
        <pc:picChg chg="add mod">
          <ac:chgData name="Rajorshi Biswas" userId="13142dca-a5ef-41c4-97fb-2a21b1d61c2b" providerId="ADAL" clId="{8014FFF9-54FD-4564-91F4-4E827FCF1019}" dt="2019-10-22T06:04:27.705" v="207" actId="1035"/>
          <ac:picMkLst>
            <pc:docMk/>
            <pc:sldMk cId="3291647536" sldId="662"/>
            <ac:picMk id="59" creationId="{695C26F1-A079-4A22-97B6-2E460DB11A26}"/>
          </ac:picMkLst>
        </pc:picChg>
        <pc:picChg chg="add del">
          <ac:chgData name="Rajorshi Biswas" userId="13142dca-a5ef-41c4-97fb-2a21b1d61c2b" providerId="ADAL" clId="{8014FFF9-54FD-4564-91F4-4E827FCF1019}" dt="2019-10-22T06:03:03.484" v="197"/>
          <ac:picMkLst>
            <pc:docMk/>
            <pc:sldMk cId="3291647536" sldId="662"/>
            <ac:picMk id="64" creationId="{C62E31AE-2B0B-46CB-B1E7-9907B3A0A91D}"/>
          </ac:picMkLst>
        </pc:picChg>
        <pc:picChg chg="add mod">
          <ac:chgData name="Rajorshi Biswas" userId="13142dca-a5ef-41c4-97fb-2a21b1d61c2b" providerId="ADAL" clId="{8014FFF9-54FD-4564-91F4-4E827FCF1019}" dt="2019-10-22T06:05:26.866" v="241" actId="1038"/>
          <ac:picMkLst>
            <pc:docMk/>
            <pc:sldMk cId="3291647536" sldId="662"/>
            <ac:picMk id="71" creationId="{D0F82820-C136-49B6-A384-50549185B547}"/>
          </ac:picMkLst>
        </pc:picChg>
        <pc:picChg chg="add mod">
          <ac:chgData name="Rajorshi Biswas" userId="13142dca-a5ef-41c4-97fb-2a21b1d61c2b" providerId="ADAL" clId="{8014FFF9-54FD-4564-91F4-4E827FCF1019}" dt="2019-10-22T06:05:26.866" v="241" actId="1038"/>
          <ac:picMkLst>
            <pc:docMk/>
            <pc:sldMk cId="3291647536" sldId="662"/>
            <ac:picMk id="76" creationId="{A23E316B-047F-4BF2-BF98-BB392F44955B}"/>
          </ac:picMkLst>
        </pc:picChg>
      </pc:sldChg>
      <pc:sldChg chg="addSp delSp modSp add">
        <pc:chgData name="Rajorshi Biswas" userId="13142dca-a5ef-41c4-97fb-2a21b1d61c2b" providerId="ADAL" clId="{8014FFF9-54FD-4564-91F4-4E827FCF1019}" dt="2019-11-07T16:12:24.145" v="1845" actId="20577"/>
        <pc:sldMkLst>
          <pc:docMk/>
          <pc:sldMk cId="1716080673" sldId="663"/>
        </pc:sldMkLst>
        <pc:spChg chg="mod">
          <ac:chgData name="Rajorshi Biswas" userId="13142dca-a5ef-41c4-97fb-2a21b1d61c2b" providerId="ADAL" clId="{8014FFF9-54FD-4564-91F4-4E827FCF1019}" dt="2019-11-06T07:03:59.604" v="1771" actId="20577"/>
          <ac:spMkLst>
            <pc:docMk/>
            <pc:sldMk cId="1716080673" sldId="663"/>
            <ac:spMk id="2" creationId="{483299F1-199C-4EDF-BFF1-D36A4521C0C2}"/>
          </ac:spMkLst>
        </pc:spChg>
        <pc:spChg chg="del">
          <ac:chgData name="Rajorshi Biswas" userId="13142dca-a5ef-41c4-97fb-2a21b1d61c2b" providerId="ADAL" clId="{8014FFF9-54FD-4564-91F4-4E827FCF1019}" dt="2019-10-22T06:44:23.164" v="741"/>
          <ac:spMkLst>
            <pc:docMk/>
            <pc:sldMk cId="1716080673" sldId="663"/>
            <ac:spMk id="3" creationId="{1594CD8C-E205-4FB8-816D-6A731CE49BCB}"/>
          </ac:spMkLst>
        </pc:spChg>
        <pc:spChg chg="add mod">
          <ac:chgData name="Rajorshi Biswas" userId="13142dca-a5ef-41c4-97fb-2a21b1d61c2b" providerId="ADAL" clId="{8014FFF9-54FD-4564-91F4-4E827FCF1019}" dt="2019-11-07T16:12:24.145" v="1845" actId="20577"/>
          <ac:spMkLst>
            <pc:docMk/>
            <pc:sldMk cId="1716080673" sldId="663"/>
            <ac:spMk id="3" creationId="{C1F00E69-DE14-4F87-AAE5-27C48BEEF6A0}"/>
          </ac:spMkLst>
        </pc:spChg>
        <pc:spChg chg="add mod">
          <ac:chgData name="Rajorshi Biswas" userId="13142dca-a5ef-41c4-97fb-2a21b1d61c2b" providerId="ADAL" clId="{8014FFF9-54FD-4564-91F4-4E827FCF1019}" dt="2019-10-25T04:39:53.117" v="1026" actId="1076"/>
          <ac:spMkLst>
            <pc:docMk/>
            <pc:sldMk cId="1716080673" sldId="663"/>
            <ac:spMk id="4" creationId="{8C91FE42-7930-4BA5-AE62-ECD47EFEC9B8}"/>
          </ac:spMkLst>
        </pc:spChg>
        <pc:spChg chg="add mod">
          <ac:chgData name="Rajorshi Biswas" userId="13142dca-a5ef-41c4-97fb-2a21b1d61c2b" providerId="ADAL" clId="{8014FFF9-54FD-4564-91F4-4E827FCF1019}" dt="2019-10-25T04:39:59.012" v="1029" actId="20577"/>
          <ac:spMkLst>
            <pc:docMk/>
            <pc:sldMk cId="1716080673" sldId="663"/>
            <ac:spMk id="8" creationId="{329FB66D-7D14-4199-8F7C-56B5572E0948}"/>
          </ac:spMkLst>
        </pc:spChg>
        <pc:spChg chg="add mod">
          <ac:chgData name="Rajorshi Biswas" userId="13142dca-a5ef-41c4-97fb-2a21b1d61c2b" providerId="ADAL" clId="{8014FFF9-54FD-4564-91F4-4E827FCF1019}" dt="2019-11-06T07:07:02.122" v="1833" actId="1076"/>
          <ac:spMkLst>
            <pc:docMk/>
            <pc:sldMk cId="1716080673" sldId="663"/>
            <ac:spMk id="10" creationId="{FE38387A-9EBC-4283-8E0F-9331981A3FE2}"/>
          </ac:spMkLst>
        </pc:spChg>
        <pc:picChg chg="add mod">
          <ac:chgData name="Rajorshi Biswas" userId="13142dca-a5ef-41c4-97fb-2a21b1d61c2b" providerId="ADAL" clId="{8014FFF9-54FD-4564-91F4-4E827FCF1019}" dt="2019-10-25T04:38:12.468" v="936" actId="1076"/>
          <ac:picMkLst>
            <pc:docMk/>
            <pc:sldMk cId="1716080673" sldId="663"/>
            <ac:picMk id="5" creationId="{EC8E103A-1133-42BB-B1C6-9C368C86B515}"/>
          </ac:picMkLst>
        </pc:picChg>
        <pc:picChg chg="add mod">
          <ac:chgData name="Rajorshi Biswas" userId="13142dca-a5ef-41c4-97fb-2a21b1d61c2b" providerId="ADAL" clId="{8014FFF9-54FD-4564-91F4-4E827FCF1019}" dt="2019-10-22T06:46:40.371" v="756" actId="1076"/>
          <ac:picMkLst>
            <pc:docMk/>
            <pc:sldMk cId="1716080673" sldId="663"/>
            <ac:picMk id="7" creationId="{1D548BEA-7FD5-4EC7-B1A0-E5C762E489B9}"/>
          </ac:picMkLst>
        </pc:picChg>
        <pc:picChg chg="add">
          <ac:chgData name="Rajorshi Biswas" userId="13142dca-a5ef-41c4-97fb-2a21b1d61c2b" providerId="ADAL" clId="{8014FFF9-54FD-4564-91F4-4E827FCF1019}" dt="2019-10-25T04:50:45.146" v="1493"/>
          <ac:picMkLst>
            <pc:docMk/>
            <pc:sldMk cId="1716080673" sldId="663"/>
            <ac:picMk id="9" creationId="{943EB6CB-5126-4066-99F2-C796500B1A4C}"/>
          </ac:picMkLst>
        </pc:picChg>
      </pc:sldChg>
      <pc:sldChg chg="addSp delSp modSp add">
        <pc:chgData name="Rajorshi Biswas" userId="13142dca-a5ef-41c4-97fb-2a21b1d61c2b" providerId="ADAL" clId="{8014FFF9-54FD-4564-91F4-4E827FCF1019}" dt="2019-11-06T07:06:39.851" v="1827" actId="1076"/>
        <pc:sldMkLst>
          <pc:docMk/>
          <pc:sldMk cId="3877479216" sldId="664"/>
        </pc:sldMkLst>
        <pc:spChg chg="mod">
          <ac:chgData name="Rajorshi Biswas" userId="13142dca-a5ef-41c4-97fb-2a21b1d61c2b" providerId="ADAL" clId="{8014FFF9-54FD-4564-91F4-4E827FCF1019}" dt="2019-11-06T07:04:17.434" v="1806" actId="20577"/>
          <ac:spMkLst>
            <pc:docMk/>
            <pc:sldMk cId="3877479216" sldId="664"/>
            <ac:spMk id="2" creationId="{483299F1-199C-4EDF-BFF1-D36A4521C0C2}"/>
          </ac:spMkLst>
        </pc:spChg>
        <pc:spChg chg="add del mod">
          <ac:chgData name="Rajorshi Biswas" userId="13142dca-a5ef-41c4-97fb-2a21b1d61c2b" providerId="ADAL" clId="{8014FFF9-54FD-4564-91F4-4E827FCF1019}" dt="2019-10-22T06:47:31.039" v="806"/>
          <ac:spMkLst>
            <pc:docMk/>
            <pc:sldMk cId="3877479216" sldId="664"/>
            <ac:spMk id="4" creationId="{9BF766A3-A5D7-49B4-8EFB-1328C92733BE}"/>
          </ac:spMkLst>
        </pc:spChg>
        <pc:spChg chg="add mod">
          <ac:chgData name="Rajorshi Biswas" userId="13142dca-a5ef-41c4-97fb-2a21b1d61c2b" providerId="ADAL" clId="{8014FFF9-54FD-4564-91F4-4E827FCF1019}" dt="2019-10-25T04:40:53.499" v="1043" actId="1076"/>
          <ac:spMkLst>
            <pc:docMk/>
            <pc:sldMk cId="3877479216" sldId="664"/>
            <ac:spMk id="5" creationId="{44C9A7AB-BE47-41B2-93C4-22658CB124BC}"/>
          </ac:spMkLst>
        </pc:spChg>
        <pc:spChg chg="add">
          <ac:chgData name="Rajorshi Biswas" userId="13142dca-a5ef-41c4-97fb-2a21b1d61c2b" providerId="ADAL" clId="{8014FFF9-54FD-4564-91F4-4E827FCF1019}" dt="2019-10-25T04:40:11.822" v="1030"/>
          <ac:spMkLst>
            <pc:docMk/>
            <pc:sldMk cId="3877479216" sldId="664"/>
            <ac:spMk id="6" creationId="{1E55F62D-C2D5-4BFA-B772-30362E6DCD89}"/>
          </ac:spMkLst>
        </pc:spChg>
        <pc:spChg chg="add mod">
          <ac:chgData name="Rajorshi Biswas" userId="13142dca-a5ef-41c4-97fb-2a21b1d61c2b" providerId="ADAL" clId="{8014FFF9-54FD-4564-91F4-4E827FCF1019}" dt="2019-11-06T07:06:39.851" v="1827" actId="1076"/>
          <ac:spMkLst>
            <pc:docMk/>
            <pc:sldMk cId="3877479216" sldId="664"/>
            <ac:spMk id="7" creationId="{1E8FB527-BDA5-4003-9219-2DE9BCD4BB62}"/>
          </ac:spMkLst>
        </pc:spChg>
        <pc:picChg chg="del">
          <ac:chgData name="Rajorshi Biswas" userId="13142dca-a5ef-41c4-97fb-2a21b1d61c2b" providerId="ADAL" clId="{8014FFF9-54FD-4564-91F4-4E827FCF1019}" dt="2019-10-22T06:47:19.596" v="805" actId="478"/>
          <ac:picMkLst>
            <pc:docMk/>
            <pc:sldMk cId="3877479216" sldId="664"/>
            <ac:picMk id="5" creationId="{EC8E103A-1133-42BB-B1C6-9C368C86B515}"/>
          </ac:picMkLst>
        </pc:picChg>
        <pc:picChg chg="del">
          <ac:chgData name="Rajorshi Biswas" userId="13142dca-a5ef-41c4-97fb-2a21b1d61c2b" providerId="ADAL" clId="{8014FFF9-54FD-4564-91F4-4E827FCF1019}" dt="2019-10-22T06:47:17.315" v="804" actId="478"/>
          <ac:picMkLst>
            <pc:docMk/>
            <pc:sldMk cId="3877479216" sldId="664"/>
            <ac:picMk id="7" creationId="{1D548BEA-7FD5-4EC7-B1A0-E5C762E489B9}"/>
          </ac:picMkLst>
        </pc:picChg>
        <pc:picChg chg="add mod">
          <ac:chgData name="Rajorshi Biswas" userId="13142dca-a5ef-41c4-97fb-2a21b1d61c2b" providerId="ADAL" clId="{8014FFF9-54FD-4564-91F4-4E827FCF1019}" dt="2019-10-22T06:48:03.730" v="820" actId="1076"/>
          <ac:picMkLst>
            <pc:docMk/>
            <pc:sldMk cId="3877479216" sldId="664"/>
            <ac:picMk id="8" creationId="{1727640D-13E4-4383-92B5-8C00DA641E4C}"/>
          </ac:picMkLst>
        </pc:picChg>
        <pc:picChg chg="add">
          <ac:chgData name="Rajorshi Biswas" userId="13142dca-a5ef-41c4-97fb-2a21b1d61c2b" providerId="ADAL" clId="{8014FFF9-54FD-4564-91F4-4E827FCF1019}" dt="2019-10-25T04:50:47.833" v="1494"/>
          <ac:picMkLst>
            <pc:docMk/>
            <pc:sldMk cId="3877479216" sldId="664"/>
            <ac:picMk id="9" creationId="{1D534D1A-3EAC-4981-B7AD-258E13935025}"/>
          </ac:picMkLst>
        </pc:picChg>
        <pc:picChg chg="add mod">
          <ac:chgData name="Rajorshi Biswas" userId="13142dca-a5ef-41c4-97fb-2a21b1d61c2b" providerId="ADAL" clId="{8014FFF9-54FD-4564-91F4-4E827FCF1019}" dt="2019-10-22T06:48:07.183" v="821" actId="14100"/>
          <ac:picMkLst>
            <pc:docMk/>
            <pc:sldMk cId="3877479216" sldId="664"/>
            <ac:picMk id="10" creationId="{1A7A19D8-0F1C-446B-A8AC-6192A66D8258}"/>
          </ac:picMkLst>
        </pc:picChg>
      </pc:sldChg>
      <pc:sldChg chg="addSp delSp modSp add">
        <pc:chgData name="Rajorshi Biswas" userId="13142dca-a5ef-41c4-97fb-2a21b1d61c2b" providerId="ADAL" clId="{8014FFF9-54FD-4564-91F4-4E827FCF1019}" dt="2019-11-06T07:07:23.631" v="1836" actId="1076"/>
        <pc:sldMkLst>
          <pc:docMk/>
          <pc:sldMk cId="1300783292" sldId="665"/>
        </pc:sldMkLst>
        <pc:spChg chg="mod">
          <ac:chgData name="Rajorshi Biswas" userId="13142dca-a5ef-41c4-97fb-2a21b1d61c2b" providerId="ADAL" clId="{8014FFF9-54FD-4564-91F4-4E827FCF1019}" dt="2019-10-25T04:41:19.181" v="1046" actId="1076"/>
          <ac:spMkLst>
            <pc:docMk/>
            <pc:sldMk cId="1300783292" sldId="665"/>
            <ac:spMk id="2" creationId="{1D65A323-93D2-4E9F-9A6D-3262D7A4F35C}"/>
          </ac:spMkLst>
        </pc:spChg>
        <pc:spChg chg="del">
          <ac:chgData name="Rajorshi Biswas" userId="13142dca-a5ef-41c4-97fb-2a21b1d61c2b" providerId="ADAL" clId="{8014FFF9-54FD-4564-91F4-4E827FCF1019}" dt="2019-10-22T06:48:44.815" v="865"/>
          <ac:spMkLst>
            <pc:docMk/>
            <pc:sldMk cId="1300783292" sldId="665"/>
            <ac:spMk id="3" creationId="{CE8CBCE5-19E4-44DF-8B3F-9A5D26973DF5}"/>
          </ac:spMkLst>
        </pc:spChg>
        <pc:spChg chg="add mod">
          <ac:chgData name="Rajorshi Biswas" userId="13142dca-a5ef-41c4-97fb-2a21b1d61c2b" providerId="ADAL" clId="{8014FFF9-54FD-4564-91F4-4E827FCF1019}" dt="2019-11-06T07:07:23.631" v="1836" actId="1076"/>
          <ac:spMkLst>
            <pc:docMk/>
            <pc:sldMk cId="1300783292" sldId="665"/>
            <ac:spMk id="4" creationId="{9290C403-F0B6-4145-943E-1AD437111185}"/>
          </ac:spMkLst>
        </pc:spChg>
        <pc:spChg chg="add mod">
          <ac:chgData name="Rajorshi Biswas" userId="13142dca-a5ef-41c4-97fb-2a21b1d61c2b" providerId="ADAL" clId="{8014FFF9-54FD-4564-91F4-4E827FCF1019}" dt="2019-11-06T07:07:18.845" v="1835" actId="1076"/>
          <ac:spMkLst>
            <pc:docMk/>
            <pc:sldMk cId="1300783292" sldId="665"/>
            <ac:spMk id="7" creationId="{166BF9AE-69A7-4B1F-97B1-A581B59F7819}"/>
          </ac:spMkLst>
        </pc:spChg>
        <pc:picChg chg="add mod">
          <ac:chgData name="Rajorshi Biswas" userId="13142dca-a5ef-41c4-97fb-2a21b1d61c2b" providerId="ADAL" clId="{8014FFF9-54FD-4564-91F4-4E827FCF1019}" dt="2019-10-25T04:41:22.258" v="1047" actId="1076"/>
          <ac:picMkLst>
            <pc:docMk/>
            <pc:sldMk cId="1300783292" sldId="665"/>
            <ac:picMk id="5" creationId="{5F67CE66-6266-42C6-9FF0-A8561274DBAC}"/>
          </ac:picMkLst>
        </pc:picChg>
        <pc:picChg chg="add">
          <ac:chgData name="Rajorshi Biswas" userId="13142dca-a5ef-41c4-97fb-2a21b1d61c2b" providerId="ADAL" clId="{8014FFF9-54FD-4564-91F4-4E827FCF1019}" dt="2019-10-25T04:50:49.270" v="1495"/>
          <ac:picMkLst>
            <pc:docMk/>
            <pc:sldMk cId="1300783292" sldId="665"/>
            <ac:picMk id="6" creationId="{B0ECCBE6-1607-431D-90F5-0D6B181F6DD1}"/>
          </ac:picMkLst>
        </pc:picChg>
      </pc:sldChg>
      <pc:sldChg chg="addSp modSp add">
        <pc:chgData name="Rajorshi Biswas" userId="13142dca-a5ef-41c4-97fb-2a21b1d61c2b" providerId="ADAL" clId="{8014FFF9-54FD-4564-91F4-4E827FCF1019}" dt="2019-11-06T07:07:33.269" v="1837" actId="20577"/>
        <pc:sldMkLst>
          <pc:docMk/>
          <pc:sldMk cId="385286105" sldId="666"/>
        </pc:sldMkLst>
        <pc:spChg chg="mod">
          <ac:chgData name="Rajorshi Biswas" userId="13142dca-a5ef-41c4-97fb-2a21b1d61c2b" providerId="ADAL" clId="{8014FFF9-54FD-4564-91F4-4E827FCF1019}" dt="2019-10-25T04:44:12.103" v="1272" actId="122"/>
          <ac:spMkLst>
            <pc:docMk/>
            <pc:sldMk cId="385286105" sldId="666"/>
            <ac:spMk id="2" creationId="{7F6B456A-201D-4521-8AB2-25144151729D}"/>
          </ac:spMkLst>
        </pc:spChg>
        <pc:spChg chg="mod">
          <ac:chgData name="Rajorshi Biswas" userId="13142dca-a5ef-41c4-97fb-2a21b1d61c2b" providerId="ADAL" clId="{8014FFF9-54FD-4564-91F4-4E827FCF1019}" dt="2019-11-06T07:07:33.269" v="1837" actId="20577"/>
          <ac:spMkLst>
            <pc:docMk/>
            <pc:sldMk cId="385286105" sldId="666"/>
            <ac:spMk id="3" creationId="{33957982-3C3A-42D4-BE1A-0136A64C7573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10" creationId="{F32FFD16-7B2B-4BC0-8B67-C654AC0D16B1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13" creationId="{9920B27A-50BD-48D0-B831-19DA19B24FB3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16" creationId="{BF5AB6FB-3191-4D3F-87C2-51C886DE5B67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26" creationId="{F4B16992-E522-408D-91A6-67E22667D395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30" creationId="{4A84AFA4-B442-44DF-B473-0F67F5D5AEBC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33" creationId="{9A5D64D8-91EC-44DF-8A60-47EB1135AA72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38" creationId="{8231B7C3-630B-4280-A78D-79790862C337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41" creationId="{8C30C916-5124-4405-BEC0-23F50690C2C6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45" creationId="{9165C8B9-7A43-4DD5-8E37-F576F15893DB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48" creationId="{1AA2DDE5-6FEC-42A9-B3FA-231A856B5D0A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51" creationId="{698624BE-6EFE-45B5-A153-48F1E05C9A09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54" creationId="{CD1927CF-A9D3-4C7C-B227-CB4A93E64716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58" creationId="{2E7324E4-1E74-4F22-B8FC-2CD543BA45F7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63" creationId="{902E6028-014E-422A-8099-9C463BE577F5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67" creationId="{318C72A5-0A68-4F7D-9D94-14A6973B5DDC}"/>
          </ac:spMkLst>
        </pc:spChg>
        <pc:spChg chg="mod">
          <ac:chgData name="Rajorshi Biswas" userId="13142dca-a5ef-41c4-97fb-2a21b1d61c2b" providerId="ADAL" clId="{8014FFF9-54FD-4564-91F4-4E827FCF1019}" dt="2019-10-25T04:45:47.096" v="1297" actId="404"/>
          <ac:spMkLst>
            <pc:docMk/>
            <pc:sldMk cId="385286105" sldId="666"/>
            <ac:spMk id="72" creationId="{11F6B947-D883-4648-A461-D2E1CB5034F2}"/>
          </ac:spMkLst>
        </pc:spChg>
        <pc:spChg chg="add mod">
          <ac:chgData name="Rajorshi Biswas" userId="13142dca-a5ef-41c4-97fb-2a21b1d61c2b" providerId="ADAL" clId="{8014FFF9-54FD-4564-91F4-4E827FCF1019}" dt="2019-10-25T04:46:14.522" v="1313" actId="404"/>
          <ac:spMkLst>
            <pc:docMk/>
            <pc:sldMk cId="385286105" sldId="666"/>
            <ac:spMk id="75" creationId="{30B6758F-CBAD-4691-A6D0-F29B538039B9}"/>
          </ac:spMkLst>
        </pc:spChg>
        <pc:spChg chg="add mod">
          <ac:chgData name="Rajorshi Biswas" userId="13142dca-a5ef-41c4-97fb-2a21b1d61c2b" providerId="ADAL" clId="{8014FFF9-54FD-4564-91F4-4E827FCF1019}" dt="2019-10-25T04:46:14.522" v="1313" actId="404"/>
          <ac:spMkLst>
            <pc:docMk/>
            <pc:sldMk cId="385286105" sldId="666"/>
            <ac:spMk id="77" creationId="{340D5350-0856-48E7-931A-7ECC91FC6725}"/>
          </ac:spMkLst>
        </pc:spChg>
        <pc:spChg chg="add mod">
          <ac:chgData name="Rajorshi Biswas" userId="13142dca-a5ef-41c4-97fb-2a21b1d61c2b" providerId="ADAL" clId="{8014FFF9-54FD-4564-91F4-4E827FCF1019}" dt="2019-10-25T04:46:14.522" v="1313" actId="404"/>
          <ac:spMkLst>
            <pc:docMk/>
            <pc:sldMk cId="385286105" sldId="666"/>
            <ac:spMk id="78" creationId="{A4653338-DCDF-49DB-A46A-A44386E58B74}"/>
          </ac:spMkLst>
        </pc:spChg>
        <pc:spChg chg="add mod">
          <ac:chgData name="Rajorshi Biswas" userId="13142dca-a5ef-41c4-97fb-2a21b1d61c2b" providerId="ADAL" clId="{8014FFF9-54FD-4564-91F4-4E827FCF1019}" dt="2019-10-25T04:46:14.522" v="1313" actId="404"/>
          <ac:spMkLst>
            <pc:docMk/>
            <pc:sldMk cId="385286105" sldId="666"/>
            <ac:spMk id="79" creationId="{B7287630-87D3-4D73-AAD9-652D2840F6FC}"/>
          </ac:spMkLst>
        </pc:spChg>
        <pc:spChg chg="add mod">
          <ac:chgData name="Rajorshi Biswas" userId="13142dca-a5ef-41c4-97fb-2a21b1d61c2b" providerId="ADAL" clId="{8014FFF9-54FD-4564-91F4-4E827FCF1019}" dt="2019-10-25T04:46:14.522" v="1313" actId="404"/>
          <ac:spMkLst>
            <pc:docMk/>
            <pc:sldMk cId="385286105" sldId="666"/>
            <ac:spMk id="80" creationId="{A5BB92C6-C2EA-43F2-9C5D-9BC11183A7AC}"/>
          </ac:spMkLst>
        </pc:spChg>
        <pc:spChg chg="add mod">
          <ac:chgData name="Rajorshi Biswas" userId="13142dca-a5ef-41c4-97fb-2a21b1d61c2b" providerId="ADAL" clId="{8014FFF9-54FD-4564-91F4-4E827FCF1019}" dt="2019-10-25T04:46:14.522" v="1313" actId="404"/>
          <ac:spMkLst>
            <pc:docMk/>
            <pc:sldMk cId="385286105" sldId="666"/>
            <ac:spMk id="81" creationId="{B3728BEE-20AD-4B4A-A58D-3E785FDE909B}"/>
          </ac:spMkLst>
        </pc:spChg>
        <pc:grpChg chg="add mod">
          <ac:chgData name="Rajorshi Biswas" userId="13142dca-a5ef-41c4-97fb-2a21b1d61c2b" providerId="ADAL" clId="{8014FFF9-54FD-4564-91F4-4E827FCF1019}" dt="2019-10-25T04:46:23.863" v="1323" actId="1038"/>
          <ac:grpSpMkLst>
            <pc:docMk/>
            <pc:sldMk cId="385286105" sldId="666"/>
            <ac:grpSpMk id="6" creationId="{FB2BFFE6-12C0-40E1-95B2-23087FB07375}"/>
          </ac:grpSpMkLst>
        </pc:grpChg>
        <pc:grpChg chg="add mod">
          <ac:chgData name="Rajorshi Biswas" userId="13142dca-a5ef-41c4-97fb-2a21b1d61c2b" providerId="ADAL" clId="{8014FFF9-54FD-4564-91F4-4E827FCF1019}" dt="2019-10-25T04:46:32.799" v="1325" actId="1035"/>
          <ac:grpSpMkLst>
            <pc:docMk/>
            <pc:sldMk cId="385286105" sldId="666"/>
            <ac:grpSpMk id="82" creationId="{00C2B099-EB1A-4648-A4E9-21B4B6F06C1E}"/>
          </ac:grpSpMkLst>
        </pc:grpChg>
        <pc:picChg chg="add mod">
          <ac:chgData name="Rajorshi Biswas" userId="13142dca-a5ef-41c4-97fb-2a21b1d61c2b" providerId="ADAL" clId="{8014FFF9-54FD-4564-91F4-4E827FCF1019}" dt="2019-10-25T04:46:23.863" v="1323" actId="1038"/>
          <ac:picMkLst>
            <pc:docMk/>
            <pc:sldMk cId="385286105" sldId="666"/>
            <ac:picMk id="4" creationId="{256118ED-4DD3-4419-B406-E1FAB9C85867}"/>
          </ac:picMkLst>
        </pc:picChg>
        <pc:picChg chg="add mod">
          <ac:chgData name="Rajorshi Biswas" userId="13142dca-a5ef-41c4-97fb-2a21b1d61c2b" providerId="ADAL" clId="{8014FFF9-54FD-4564-91F4-4E827FCF1019}" dt="2019-10-25T04:46:23.863" v="1323" actId="1038"/>
          <ac:picMkLst>
            <pc:docMk/>
            <pc:sldMk cId="385286105" sldId="666"/>
            <ac:picMk id="5" creationId="{5627A722-C870-44E9-83D3-3A14A7441596}"/>
          </ac:picMkLst>
        </pc:picChg>
        <pc:picChg chg="add mod">
          <ac:chgData name="Rajorshi Biswas" userId="13142dca-a5ef-41c4-97fb-2a21b1d61c2b" providerId="ADAL" clId="{8014FFF9-54FD-4564-91F4-4E827FCF1019}" dt="2019-10-25T04:46:08.679" v="1302" actId="164"/>
          <ac:picMkLst>
            <pc:docMk/>
            <pc:sldMk cId="385286105" sldId="666"/>
            <ac:picMk id="76" creationId="{A4C1AC23-DA8C-4DA0-8A75-14C834FE67AC}"/>
          </ac:picMkLst>
        </pc:picChg>
        <pc:picChg chg="add">
          <ac:chgData name="Rajorshi Biswas" userId="13142dca-a5ef-41c4-97fb-2a21b1d61c2b" providerId="ADAL" clId="{8014FFF9-54FD-4564-91F4-4E827FCF1019}" dt="2019-10-25T04:50:51.363" v="1496"/>
          <ac:picMkLst>
            <pc:docMk/>
            <pc:sldMk cId="385286105" sldId="666"/>
            <ac:picMk id="83" creationId="{C149CADE-7B53-4869-BBB6-22761E8D0E0B}"/>
          </ac:picMkLst>
        </pc:picChg>
      </pc:sldChg>
      <pc:sldChg chg="addSp delSp modSp add">
        <pc:chgData name="Rajorshi Biswas" userId="13142dca-a5ef-41c4-97fb-2a21b1d61c2b" providerId="ADAL" clId="{8014FFF9-54FD-4564-91F4-4E827FCF1019}" dt="2019-10-25T04:50:53.769" v="1497"/>
        <pc:sldMkLst>
          <pc:docMk/>
          <pc:sldMk cId="3157170834" sldId="667"/>
        </pc:sldMkLst>
        <pc:spChg chg="del">
          <ac:chgData name="Rajorshi Biswas" userId="13142dca-a5ef-41c4-97fb-2a21b1d61c2b" providerId="ADAL" clId="{8014FFF9-54FD-4564-91F4-4E827FCF1019}" dt="2019-10-25T04:47:15.914" v="1352" actId="478"/>
          <ac:spMkLst>
            <pc:docMk/>
            <pc:sldMk cId="3157170834" sldId="667"/>
            <ac:spMk id="2" creationId="{FBE66517-33B4-4E42-A44C-F1870948BC41}"/>
          </ac:spMkLst>
        </pc:spChg>
        <pc:spChg chg="mod">
          <ac:chgData name="Rajorshi Biswas" userId="13142dca-a5ef-41c4-97fb-2a21b1d61c2b" providerId="ADAL" clId="{8014FFF9-54FD-4564-91F4-4E827FCF1019}" dt="2019-10-25T04:47:32.050" v="1361" actId="1076"/>
          <ac:spMkLst>
            <pc:docMk/>
            <pc:sldMk cId="3157170834" sldId="667"/>
            <ac:spMk id="3" creationId="{2F385ED7-7935-4D3E-85B3-B2731075BF39}"/>
          </ac:spMkLst>
        </pc:spChg>
        <pc:picChg chg="add">
          <ac:chgData name="Rajorshi Biswas" userId="13142dca-a5ef-41c4-97fb-2a21b1d61c2b" providerId="ADAL" clId="{8014FFF9-54FD-4564-91F4-4E827FCF1019}" dt="2019-10-25T04:50:53.769" v="1497"/>
          <ac:picMkLst>
            <pc:docMk/>
            <pc:sldMk cId="3157170834" sldId="667"/>
            <ac:picMk id="4" creationId="{EFA98886-26E9-41DD-BAFB-88CA9549EDA7}"/>
          </ac:picMkLst>
        </pc:picChg>
      </pc:sldChg>
    </pc:docChg>
  </pc:docChgLst>
  <pc:docChgLst>
    <pc:chgData name="Rajorshi Biswas" userId="13142dca-a5ef-41c4-97fb-2a21b1d61c2b" providerId="ADAL" clId="{6FD758BA-F582-4804-B360-844FC10F3AA9}"/>
    <pc:docChg chg="undo custSel addSld delSld modSld modNotesMaster modHandout">
      <pc:chgData name="Rajorshi Biswas" userId="13142dca-a5ef-41c4-97fb-2a21b1d61c2b" providerId="ADAL" clId="{6FD758BA-F582-4804-B360-844FC10F3AA9}" dt="2019-10-29T18:00:32.090" v="1320" actId="14100"/>
      <pc:docMkLst>
        <pc:docMk/>
      </pc:docMkLst>
      <pc:sldChg chg="modSp">
        <pc:chgData name="Rajorshi Biswas" userId="13142dca-a5ef-41c4-97fb-2a21b1d61c2b" providerId="ADAL" clId="{6FD758BA-F582-4804-B360-844FC10F3AA9}" dt="2019-10-25T15:12:11.934" v="1083" actId="113"/>
        <pc:sldMkLst>
          <pc:docMk/>
          <pc:sldMk cId="0" sldId="256"/>
        </pc:sldMkLst>
        <pc:spChg chg="mod">
          <ac:chgData name="Rajorshi Biswas" userId="13142dca-a5ef-41c4-97fb-2a21b1d61c2b" providerId="ADAL" clId="{6FD758BA-F582-4804-B360-844FC10F3AA9}" dt="2019-10-21T15:06:30.796" v="47" actId="2711"/>
          <ac:spMkLst>
            <pc:docMk/>
            <pc:sldMk cId="0" sldId="256"/>
            <ac:spMk id="4101" creationId="{00000000-0000-0000-0000-000000000000}"/>
          </ac:spMkLst>
        </pc:spChg>
        <pc:spChg chg="mod">
          <ac:chgData name="Rajorshi Biswas" userId="13142dca-a5ef-41c4-97fb-2a21b1d61c2b" providerId="ADAL" clId="{6FD758BA-F582-4804-B360-844FC10F3AA9}" dt="2019-10-25T15:12:11.934" v="1083" actId="113"/>
          <ac:spMkLst>
            <pc:docMk/>
            <pc:sldMk cId="0" sldId="256"/>
            <ac:spMk id="4102" creationId="{00000000-0000-0000-0000-000000000000}"/>
          </ac:spMkLst>
        </pc:spChg>
      </pc:sldChg>
      <pc:sldChg chg="addSp delSp modSp add">
        <pc:chgData name="Rajorshi Biswas" userId="13142dca-a5ef-41c4-97fb-2a21b1d61c2b" providerId="ADAL" clId="{6FD758BA-F582-4804-B360-844FC10F3AA9}" dt="2019-10-25T18:34:59.636" v="1311" actId="113"/>
        <pc:sldMkLst>
          <pc:docMk/>
          <pc:sldMk cId="2954276827" sldId="257"/>
        </pc:sldMkLst>
        <pc:spChg chg="mod">
          <ac:chgData name="Rajorshi Biswas" userId="13142dca-a5ef-41c4-97fb-2a21b1d61c2b" providerId="ADAL" clId="{6FD758BA-F582-4804-B360-844FC10F3AA9}" dt="2019-10-25T18:34:59.636" v="1311" actId="113"/>
          <ac:spMkLst>
            <pc:docMk/>
            <pc:sldMk cId="2954276827" sldId="257"/>
            <ac:spMk id="2" creationId="{BC897E8A-EB91-4226-A5AA-6D7C5395E9F2}"/>
          </ac:spMkLst>
        </pc:spChg>
        <pc:spChg chg="del mod">
          <ac:chgData name="Rajorshi Biswas" userId="13142dca-a5ef-41c4-97fb-2a21b1d61c2b" providerId="ADAL" clId="{6FD758BA-F582-4804-B360-844FC10F3AA9}" dt="2019-10-21T15:04:50.123" v="35" actId="478"/>
          <ac:spMkLst>
            <pc:docMk/>
            <pc:sldMk cId="2954276827" sldId="257"/>
            <ac:spMk id="3" creationId="{8F2A0AA6-2024-4C8B-8235-07B13F3964C7}"/>
          </ac:spMkLst>
        </pc:spChg>
        <pc:spChg chg="add mod">
          <ac:chgData name="Rajorshi Biswas" userId="13142dca-a5ef-41c4-97fb-2a21b1d61c2b" providerId="ADAL" clId="{6FD758BA-F582-4804-B360-844FC10F3AA9}" dt="2019-10-21T15:07:19.142" v="51" actId="207"/>
          <ac:spMkLst>
            <pc:docMk/>
            <pc:sldMk cId="2954276827" sldId="257"/>
            <ac:spMk id="4" creationId="{D2681116-3700-4D30-9DD5-AB21FAE0BF5F}"/>
          </ac:spMkLst>
        </pc:spChg>
        <pc:spChg chg="add del mod">
          <ac:chgData name="Rajorshi Biswas" userId="13142dca-a5ef-41c4-97fb-2a21b1d61c2b" providerId="ADAL" clId="{6FD758BA-F582-4804-B360-844FC10F3AA9}" dt="2019-10-21T15:08:21.162" v="107" actId="478"/>
          <ac:spMkLst>
            <pc:docMk/>
            <pc:sldMk cId="2954276827" sldId="257"/>
            <ac:spMk id="5" creationId="{0D7FDC16-CB10-4F9E-A77E-819100B7715C}"/>
          </ac:spMkLst>
        </pc:spChg>
        <pc:spChg chg="add mod">
          <ac:chgData name="Rajorshi Biswas" userId="13142dca-a5ef-41c4-97fb-2a21b1d61c2b" providerId="ADAL" clId="{6FD758BA-F582-4804-B360-844FC10F3AA9}" dt="2019-10-21T15:08:06.634" v="97" actId="1038"/>
          <ac:spMkLst>
            <pc:docMk/>
            <pc:sldMk cId="2954276827" sldId="257"/>
            <ac:spMk id="6" creationId="{102D9791-88B7-450B-98C2-DB08608D874D}"/>
          </ac:spMkLst>
        </pc:spChg>
        <pc:picChg chg="add mod">
          <ac:chgData name="Rajorshi Biswas" userId="13142dca-a5ef-41c4-97fb-2a21b1d61c2b" providerId="ADAL" clId="{6FD758BA-F582-4804-B360-844FC10F3AA9}" dt="2019-10-21T15:04:40.010" v="33" actId="1038"/>
          <ac:picMkLst>
            <pc:docMk/>
            <pc:sldMk cId="2954276827" sldId="257"/>
            <ac:picMk id="8" creationId="{32342BD6-7034-4A19-BEAC-C65BE43B511D}"/>
          </ac:picMkLst>
        </pc:picChg>
        <pc:picChg chg="add mod">
          <ac:chgData name="Rajorshi Biswas" userId="13142dca-a5ef-41c4-97fb-2a21b1d61c2b" providerId="ADAL" clId="{6FD758BA-F582-4804-B360-844FC10F3AA9}" dt="2019-10-21T15:08:17.002" v="106" actId="1037"/>
          <ac:picMkLst>
            <pc:docMk/>
            <pc:sldMk cId="2954276827" sldId="257"/>
            <ac:picMk id="9" creationId="{64BD4962-E1DD-4AD1-9BA2-C511867970FE}"/>
          </ac:picMkLst>
        </pc:picChg>
        <pc:cxnChg chg="add mod">
          <ac:chgData name="Rajorshi Biswas" userId="13142dca-a5ef-41c4-97fb-2a21b1d61c2b" providerId="ADAL" clId="{6FD758BA-F582-4804-B360-844FC10F3AA9}" dt="2019-10-21T15:08:12.074" v="98" actId="14100"/>
          <ac:cxnSpMkLst>
            <pc:docMk/>
            <pc:sldMk cId="2954276827" sldId="257"/>
            <ac:cxnSpMk id="7" creationId="{182BC7DF-FD3C-44E7-8B29-326812912EDB}"/>
          </ac:cxnSpMkLst>
        </pc:cxnChg>
      </pc:sldChg>
      <pc:sldChg chg="del">
        <pc:chgData name="Rajorshi Biswas" userId="13142dca-a5ef-41c4-97fb-2a21b1d61c2b" providerId="ADAL" clId="{6FD758BA-F582-4804-B360-844FC10F3AA9}" dt="2019-10-21T15:03:19.696" v="19" actId="2696"/>
        <pc:sldMkLst>
          <pc:docMk/>
          <pc:sldMk cId="1025041139" sldId="258"/>
        </pc:sldMkLst>
        <pc:spChg chg="del">
          <ac:chgData name="Rajorshi Biswas" userId="13142dca-a5ef-41c4-97fb-2a21b1d61c2b" providerId="ADAL" clId="{6FD758BA-F582-4804-B360-844FC10F3AA9}" dt="2019-10-21T15:08:48.324" v="112"/>
          <ac:spMkLst>
            <pc:docMk/>
            <pc:sldMk cId="1025041139" sldId="258"/>
            <ac:spMk id="2" creationId="{67EE390F-3BA2-4593-8BC4-78196D453914}"/>
          </ac:spMkLst>
        </pc:spChg>
        <pc:spChg chg="del">
          <ac:chgData name="Rajorshi Biswas" userId="13142dca-a5ef-41c4-97fb-2a21b1d61c2b" providerId="ADAL" clId="{6FD758BA-F582-4804-B360-844FC10F3AA9}" dt="2019-10-21T15:08:48.324" v="112"/>
          <ac:spMkLst>
            <pc:docMk/>
            <pc:sldMk cId="1025041139" sldId="258"/>
            <ac:spMk id="3" creationId="{6525D3CB-7C9D-401B-AEAB-3D35E1E076BB}"/>
          </ac:spMkLst>
        </pc:spChg>
        <pc:spChg chg="add mod">
          <ac:chgData name="Rajorshi Biswas" userId="13142dca-a5ef-41c4-97fb-2a21b1d61c2b" providerId="ADAL" clId="{6FD758BA-F582-4804-B360-844FC10F3AA9}" dt="2019-10-21T15:23:37.835" v="189" actId="1076"/>
          <ac:spMkLst>
            <pc:docMk/>
            <pc:sldMk cId="1025041139" sldId="258"/>
            <ac:spMk id="6" creationId="{3E9C3FF7-9A78-46C0-A12B-F9EFAEC7DB47}"/>
          </ac:spMkLst>
        </pc:spChg>
        <pc:spChg chg="add mod">
          <ac:chgData name="Rajorshi Biswas" userId="13142dca-a5ef-41c4-97fb-2a21b1d61c2b" providerId="ADAL" clId="{6FD758BA-F582-4804-B360-844FC10F3AA9}" dt="2019-10-21T16:01:00.035" v="275" actId="14100"/>
          <ac:spMkLst>
            <pc:docMk/>
            <pc:sldMk cId="1025041139" sldId="258"/>
            <ac:spMk id="8" creationId="{925951DA-EFF0-4085-BACA-1A789A557A00}"/>
          </ac:spMkLst>
        </pc:spChg>
        <pc:graphicFrameChg chg="add del mod">
          <ac:chgData name="Rajorshi Biswas" userId="13142dca-a5ef-41c4-97fb-2a21b1d61c2b" providerId="ADAL" clId="{6FD758BA-F582-4804-B360-844FC10F3AA9}" dt="2019-10-21T15:08:45.194" v="111"/>
          <ac:graphicFrameMkLst>
            <pc:docMk/>
            <pc:sldMk cId="1025041139" sldId="258"/>
            <ac:graphicFrameMk id="4" creationId="{FE478F0C-9E16-4B73-AFC4-1734D9374DE6}"/>
          </ac:graphicFrameMkLst>
        </pc:graphicFrameChg>
        <pc:graphicFrameChg chg="add mod modGraphic">
          <ac:chgData name="Rajorshi Biswas" userId="13142dca-a5ef-41c4-97fb-2a21b1d61c2b" providerId="ADAL" clId="{6FD758BA-F582-4804-B360-844FC10F3AA9}" dt="2019-10-21T16:01:11.587" v="277" actId="1076"/>
          <ac:graphicFrameMkLst>
            <pc:docMk/>
            <pc:sldMk cId="1025041139" sldId="258"/>
            <ac:graphicFrameMk id="5" creationId="{96FB3325-59AE-44E4-87EE-01371D8270ED}"/>
          </ac:graphicFrameMkLst>
        </pc:graphicFrameChg>
        <pc:picChg chg="add mod">
          <ac:chgData name="Rajorshi Biswas" userId="13142dca-a5ef-41c4-97fb-2a21b1d61c2b" providerId="ADAL" clId="{6FD758BA-F582-4804-B360-844FC10F3AA9}" dt="2019-10-21T16:01:22.202" v="280" actId="1035"/>
          <ac:picMkLst>
            <pc:docMk/>
            <pc:sldMk cId="1025041139" sldId="258"/>
            <ac:picMk id="7" creationId="{B08CF30C-349C-4D6D-9DBE-8481513F79EC}"/>
          </ac:picMkLst>
        </pc:picChg>
      </pc:sldChg>
      <pc:sldChg chg="modSp add">
        <pc:chgData name="Rajorshi Biswas" userId="13142dca-a5ef-41c4-97fb-2a21b1d61c2b" providerId="ADAL" clId="{6FD758BA-F582-4804-B360-844FC10F3AA9}" dt="2019-10-21T15:15:48.908" v="138" actId="113"/>
        <pc:sldMkLst>
          <pc:docMk/>
          <pc:sldMk cId="657923885" sldId="620"/>
        </pc:sldMkLst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1" creationId="{2CB982AF-A411-46C4-A698-3886D738C22F}"/>
          </ac:spMkLst>
        </pc:spChg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2" creationId="{D5A17721-30D7-4747-A137-DC315522F3A3}"/>
          </ac:spMkLst>
        </pc:spChg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3" creationId="{3339D7B2-BCDE-4FF9-839D-5C1DD6EE69E2}"/>
          </ac:spMkLst>
        </pc:spChg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4" creationId="{0A3D0846-A3D8-4E1D-8881-4A4F8093A2B2}"/>
          </ac:spMkLst>
        </pc:spChg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5" creationId="{6E8067B1-7F55-4207-9093-75FE03C155B6}"/>
          </ac:spMkLst>
        </pc:spChg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6" creationId="{08EC6634-3196-48F1-86DD-E1AE1C9D27F7}"/>
          </ac:spMkLst>
        </pc:spChg>
        <pc:spChg chg="mod">
          <ac:chgData name="Rajorshi Biswas" userId="13142dca-a5ef-41c4-97fb-2a21b1d61c2b" providerId="ADAL" clId="{6FD758BA-F582-4804-B360-844FC10F3AA9}" dt="2019-10-21T15:11:39.620" v="131" actId="1038"/>
          <ac:spMkLst>
            <pc:docMk/>
            <pc:sldMk cId="657923885" sldId="620"/>
            <ac:spMk id="17" creationId="{CA667344-46E4-498C-85AD-DD440BC349D7}"/>
          </ac:spMkLst>
        </pc:spChg>
        <pc:spChg chg="mod">
          <ac:chgData name="Rajorshi Biswas" userId="13142dca-a5ef-41c4-97fb-2a21b1d61c2b" providerId="ADAL" clId="{6FD758BA-F582-4804-B360-844FC10F3AA9}" dt="2019-10-21T15:15:42.590" v="136" actId="2711"/>
          <ac:spMkLst>
            <pc:docMk/>
            <pc:sldMk cId="657923885" sldId="620"/>
            <ac:spMk id="10243" creationId="{00000000-0000-0000-0000-000000000000}"/>
          </ac:spMkLst>
        </pc:spChg>
        <pc:spChg chg="mod">
          <ac:chgData name="Rajorshi Biswas" userId="13142dca-a5ef-41c4-97fb-2a21b1d61c2b" providerId="ADAL" clId="{6FD758BA-F582-4804-B360-844FC10F3AA9}" dt="2019-10-21T15:15:48.908" v="138" actId="113"/>
          <ac:spMkLst>
            <pc:docMk/>
            <pc:sldMk cId="657923885" sldId="620"/>
            <ac:spMk id="14338" creationId="{00000000-0000-0000-0000-000000000000}"/>
          </ac:spMkLst>
        </pc:spChg>
      </pc:sldChg>
      <pc:sldChg chg="modSp add">
        <pc:chgData name="Rajorshi Biswas" userId="13142dca-a5ef-41c4-97fb-2a21b1d61c2b" providerId="ADAL" clId="{6FD758BA-F582-4804-B360-844FC10F3AA9}" dt="2019-10-21T15:23:53.650" v="202" actId="1076"/>
        <pc:sldMkLst>
          <pc:docMk/>
          <pc:sldMk cId="832080975" sldId="621"/>
        </pc:sldMkLst>
        <pc:spChg chg="mod">
          <ac:chgData name="Rajorshi Biswas" userId="13142dca-a5ef-41c4-97fb-2a21b1d61c2b" providerId="ADAL" clId="{6FD758BA-F582-4804-B360-844FC10F3AA9}" dt="2019-10-21T15:16:39.859" v="146" actId="2711"/>
          <ac:spMkLst>
            <pc:docMk/>
            <pc:sldMk cId="832080975" sldId="621"/>
            <ac:spMk id="4" creationId="{EF985703-CBD3-4E28-9E3E-924448A84DE7}"/>
          </ac:spMkLst>
        </pc:spChg>
        <pc:spChg chg="mod">
          <ac:chgData name="Rajorshi Biswas" userId="13142dca-a5ef-41c4-97fb-2a21b1d61c2b" providerId="ADAL" clId="{6FD758BA-F582-4804-B360-844FC10F3AA9}" dt="2019-10-21T15:16:39.859" v="146" actId="2711"/>
          <ac:spMkLst>
            <pc:docMk/>
            <pc:sldMk cId="832080975" sldId="621"/>
            <ac:spMk id="5" creationId="{494006A4-53A3-4593-B8CE-32AA5E46E65E}"/>
          </ac:spMkLst>
        </pc:spChg>
        <pc:spChg chg="mod">
          <ac:chgData name="Rajorshi Biswas" userId="13142dca-a5ef-41c4-97fb-2a21b1d61c2b" providerId="ADAL" clId="{6FD758BA-F582-4804-B360-844FC10F3AA9}" dt="2019-10-21T15:16:39.859" v="146" actId="2711"/>
          <ac:spMkLst>
            <pc:docMk/>
            <pc:sldMk cId="832080975" sldId="621"/>
            <ac:spMk id="6" creationId="{A99E59AC-5A0F-40B5-AAB1-A99A93A9282D}"/>
          </ac:spMkLst>
        </pc:spChg>
        <pc:spChg chg="mod">
          <ac:chgData name="Rajorshi Biswas" userId="13142dca-a5ef-41c4-97fb-2a21b1d61c2b" providerId="ADAL" clId="{6FD758BA-F582-4804-B360-844FC10F3AA9}" dt="2019-10-21T15:16:39.859" v="146" actId="2711"/>
          <ac:spMkLst>
            <pc:docMk/>
            <pc:sldMk cId="832080975" sldId="621"/>
            <ac:spMk id="7" creationId="{A3252553-8D4F-409D-AC0E-A8B105A7ADF1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0" creationId="{7B93E8E5-8BC7-43D1-9A06-B5EF36DF1635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2" creationId="{F7ECFB9A-1EB4-4350-A6DC-F3449FC20A02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3" creationId="{E81E0011-9020-414A-ABAC-8183BD29BF9A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4" creationId="{35CF8B7F-A3A8-46E0-A0FE-B6A356F26B2E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5" creationId="{DCB4B30E-3157-4F0D-8CEC-655880B82764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6" creationId="{4C49825E-59A9-43C0-9C74-08ED0D9FEDB6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7" creationId="{59ADCA42-57BB-4A51-B58C-A9CF55C0E237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19" creationId="{8281C6D1-9F47-4321-8C3A-CC89804182E2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20" creationId="{EFE0FB73-16FD-4D35-8E4C-3672A0624DBC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21" creationId="{167D8BF2-3DAC-4BCF-9A3D-D80AD8D462FD}"/>
          </ac:spMkLst>
        </pc:spChg>
        <pc:spChg chg="mod">
          <ac:chgData name="Rajorshi Biswas" userId="13142dca-a5ef-41c4-97fb-2a21b1d61c2b" providerId="ADAL" clId="{6FD758BA-F582-4804-B360-844FC10F3AA9}" dt="2019-10-21T15:16:39.859" v="146" actId="2711"/>
          <ac:spMkLst>
            <pc:docMk/>
            <pc:sldMk cId="832080975" sldId="621"/>
            <ac:spMk id="22" creationId="{39375FD3-8284-401B-8265-F95DD24DF39B}"/>
          </ac:spMkLst>
        </pc:spChg>
        <pc:spChg chg="mod">
          <ac:chgData name="Rajorshi Biswas" userId="13142dca-a5ef-41c4-97fb-2a21b1d61c2b" providerId="ADAL" clId="{6FD758BA-F582-4804-B360-844FC10F3AA9}" dt="2019-10-21T15:16:39.859" v="146" actId="2711"/>
          <ac:spMkLst>
            <pc:docMk/>
            <pc:sldMk cId="832080975" sldId="621"/>
            <ac:spMk id="23" creationId="{72A2D14E-07C2-4821-9344-461D97169F1B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26" creationId="{BF3DB9F5-BD5F-4386-A61B-FD5934D22E52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29" creationId="{420B809E-14FF-445E-A594-AE26F0DE2C24}"/>
          </ac:spMkLst>
        </pc:spChg>
        <pc:spChg chg="mod">
          <ac:chgData name="Rajorshi Biswas" userId="13142dca-a5ef-41c4-97fb-2a21b1d61c2b" providerId="ADAL" clId="{6FD758BA-F582-4804-B360-844FC10F3AA9}" dt="2019-10-21T15:23:50.779" v="201" actId="1037"/>
          <ac:spMkLst>
            <pc:docMk/>
            <pc:sldMk cId="832080975" sldId="621"/>
            <ac:spMk id="32" creationId="{4FCD89E8-2CA2-4BD7-9E5E-37016E6D27D5}"/>
          </ac:spMkLst>
        </pc:spChg>
        <pc:spChg chg="mod">
          <ac:chgData name="Rajorshi Biswas" userId="13142dca-a5ef-41c4-97fb-2a21b1d61c2b" providerId="ADAL" clId="{6FD758BA-F582-4804-B360-844FC10F3AA9}" dt="2019-10-21T15:23:53.650" v="202" actId="1076"/>
          <ac:spMkLst>
            <pc:docMk/>
            <pc:sldMk cId="832080975" sldId="621"/>
            <ac:spMk id="10243" creationId="{00000000-0000-0000-0000-000000000000}"/>
          </ac:spMkLst>
        </pc:spChg>
        <pc:spChg chg="mod">
          <ac:chgData name="Rajorshi Biswas" userId="13142dca-a5ef-41c4-97fb-2a21b1d61c2b" providerId="ADAL" clId="{6FD758BA-F582-4804-B360-844FC10F3AA9}" dt="2019-10-21T15:23:19.412" v="187" actId="113"/>
          <ac:spMkLst>
            <pc:docMk/>
            <pc:sldMk cId="832080975" sldId="621"/>
            <ac:spMk id="14338" creationId="{00000000-0000-0000-0000-000000000000}"/>
          </ac:spMkLst>
        </pc:spChg>
        <pc:grpChg chg="mod">
          <ac:chgData name="Rajorshi Biswas" userId="13142dca-a5ef-41c4-97fb-2a21b1d61c2b" providerId="ADAL" clId="{6FD758BA-F582-4804-B360-844FC10F3AA9}" dt="2019-10-21T15:23:50.779" v="201" actId="1037"/>
          <ac:grpSpMkLst>
            <pc:docMk/>
            <pc:sldMk cId="832080975" sldId="621"/>
            <ac:grpSpMk id="28" creationId="{7B7C23CC-14C1-45EF-877E-B956E08856E5}"/>
          </ac:grpSpMkLst>
        </pc:grpChg>
        <pc:cxnChg chg="mod">
          <ac:chgData name="Rajorshi Biswas" userId="13142dca-a5ef-41c4-97fb-2a21b1d61c2b" providerId="ADAL" clId="{6FD758BA-F582-4804-B360-844FC10F3AA9}" dt="2019-10-21T15:23:50.779" v="201" actId="1037"/>
          <ac:cxnSpMkLst>
            <pc:docMk/>
            <pc:sldMk cId="832080975" sldId="621"/>
            <ac:cxnSpMk id="3" creationId="{631D9698-6EF7-4C6F-9479-5B4A0018CA0D}"/>
          </ac:cxnSpMkLst>
        </pc:cxnChg>
        <pc:cxnChg chg="mod">
          <ac:chgData name="Rajorshi Biswas" userId="13142dca-a5ef-41c4-97fb-2a21b1d61c2b" providerId="ADAL" clId="{6FD758BA-F582-4804-B360-844FC10F3AA9}" dt="2019-10-21T15:23:50.779" v="201" actId="1037"/>
          <ac:cxnSpMkLst>
            <pc:docMk/>
            <pc:sldMk cId="832080975" sldId="621"/>
            <ac:cxnSpMk id="33" creationId="{5AF0EBF6-AF3E-4DA5-A942-F26EB36B45DA}"/>
          </ac:cxnSpMkLst>
        </pc:cxnChg>
      </pc:sldChg>
      <pc:sldChg chg="modSp add">
        <pc:chgData name="Rajorshi Biswas" userId="13142dca-a5ef-41c4-97fb-2a21b1d61c2b" providerId="ADAL" clId="{6FD758BA-F582-4804-B360-844FC10F3AA9}" dt="2019-10-25T18:35:11.770" v="1313" actId="113"/>
        <pc:sldMkLst>
          <pc:docMk/>
          <pc:sldMk cId="1199649961" sldId="622"/>
        </pc:sldMkLst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17" creationId="{5606A164-F252-4E0A-885B-E58217225249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23" creationId="{35B86DE8-CCC0-4AE9-BCF6-04E1AAF9A73C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24" creationId="{CB63D9DD-9B2B-4F84-AE21-43FB653E132D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25" creationId="{B3302E13-FC01-446B-B4C7-9E6FE7A6ADE9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338" creationId="{03EB21C6-16D5-445E-8028-7D02F446BABD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339" creationId="{0089061E-3826-44A5-9611-6D1B1398041F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340" creationId="{FF18DFF6-623E-4F10-AA44-CEEC4435DCF7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344" creationId="{55257C21-B557-4851-80E1-E5DD4D9710CB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345" creationId="{B4849321-2367-46FF-99D9-E23CB6324456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346" creationId="{FE8EEB51-FD83-426B-8597-83E1AF496A92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47" creationId="{DE534C60-183F-4325-98E8-DFE9DE936DB9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48" creationId="{4ED9D400-48A4-46A6-9160-36A798B68074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49" creationId="{5967597A-BD25-4EE4-98B3-E77FA2BAFC44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50" creationId="{47B9F3D2-F899-4C92-A4C2-1A59B157523B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59" creationId="{0B1DA050-2B23-4BC7-B770-E3139B4BB813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93" creationId="{AEC8A7E8-2F5A-41E5-B4CC-88CF6DE3A276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94" creationId="{314D6B44-2F7A-43FD-A3BE-147D92C581D1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396" creationId="{1C595E0A-E887-4E4A-8E7C-5C61024B67E4}"/>
          </ac:spMkLst>
        </pc:spChg>
        <pc:spChg chg="mod">
          <ac:chgData name="Rajorshi Biswas" userId="13142dca-a5ef-41c4-97fb-2a21b1d61c2b" providerId="ADAL" clId="{6FD758BA-F582-4804-B360-844FC10F3AA9}" dt="2019-10-21T15:17:12.507" v="157" actId="14100"/>
          <ac:spMkLst>
            <pc:docMk/>
            <pc:sldMk cId="1199649961" sldId="622"/>
            <ac:spMk id="399" creationId="{C2E69511-953C-4D8A-A7BE-3EF3DEC89650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421" creationId="{920D65D8-7A7E-419E-9C45-A527BC2A3FF7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422" creationId="{75FCD9CF-CB91-4FF3-9E49-48DAB699C178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423" creationId="{67A419A0-052C-477D-8048-45702933772C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24" creationId="{0ADFA4FB-839E-4A78-BC62-4338845B976A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26" creationId="{B1762755-AAFE-43BE-9002-B33361830807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30" creationId="{EE50DE88-E22F-4076-985E-DE4C2CF9D3F2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32" creationId="{3B80FBCD-D317-478A-8686-3B36CD91B307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33" creationId="{085D8362-2CBB-41C3-8244-50AA46CC5C9C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35" creationId="{CEA0D1CF-4414-4D06-979C-5E00F7FF4038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44" creationId="{CD4CB924-0152-4ADC-9B76-ED0DB0F24AF4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45" creationId="{F789A56B-5279-4F2C-AB51-C1B551857609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65" creationId="{9DA7139E-1010-4ECF-96B2-97780B2F4A7E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66" creationId="{78C85B09-8B01-490B-A16F-1B0F7E2F9548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476" creationId="{0FDD8CBA-7754-412C-8E9B-F07BDC5F6635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477" creationId="{47ABE526-D696-450E-84A2-26CC7FEA0EB5}"/>
          </ac:spMkLst>
        </pc:spChg>
        <pc:spChg chg="mod">
          <ac:chgData name="Rajorshi Biswas" userId="13142dca-a5ef-41c4-97fb-2a21b1d61c2b" providerId="ADAL" clId="{6FD758BA-F582-4804-B360-844FC10F3AA9}" dt="2019-10-21T15:17:51.099" v="162" actId="207"/>
          <ac:spMkLst>
            <pc:docMk/>
            <pc:sldMk cId="1199649961" sldId="622"/>
            <ac:spMk id="478" creationId="{C361DA3C-5C9A-41B6-A7D0-B864E25FE117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79" creationId="{79739742-A8E8-4838-A30D-51217BB2D0DA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80" creationId="{7D5A24CF-6F25-44A1-8CDA-4E942755CE06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83" creationId="{30F24679-8580-4D59-BF38-DEC340CAD2E7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85" creationId="{9E152946-0484-4E68-B7F9-95FFAE4C8DBB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86" creationId="{00C91B41-1C89-41CD-A79C-1F473AFFCC14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88" creationId="{6E9E218B-2C66-4DE8-B3BA-905141F76E34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93" creationId="{ABE06F9A-0595-4C3B-B21D-6A8AFAFCCB27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95" creationId="{56D179F6-22DD-4F91-B3ED-6C8A47EFA5FC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496" creationId="{21CCB59A-AADA-40A4-9181-9982C1CA834E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505" creationId="{B523D90E-05FA-446F-8BAB-3417E673CF3D}"/>
          </ac:spMkLst>
        </pc:spChg>
        <pc:spChg chg="mod">
          <ac:chgData name="Rajorshi Biswas" userId="13142dca-a5ef-41c4-97fb-2a21b1d61c2b" providerId="ADAL" clId="{6FD758BA-F582-4804-B360-844FC10F3AA9}" dt="2019-10-21T15:17:02.180" v="155" actId="1038"/>
          <ac:spMkLst>
            <pc:docMk/>
            <pc:sldMk cId="1199649961" sldId="622"/>
            <ac:spMk id="506" creationId="{206CEC24-8481-45BF-918F-06D9E0CB9989}"/>
          </ac:spMkLst>
        </pc:spChg>
        <pc:spChg chg="mod">
          <ac:chgData name="Rajorshi Biswas" userId="13142dca-a5ef-41c4-97fb-2a21b1d61c2b" providerId="ADAL" clId="{6FD758BA-F582-4804-B360-844FC10F3AA9}" dt="2019-10-21T15:17:08.890" v="156" actId="14100"/>
          <ac:spMkLst>
            <pc:docMk/>
            <pc:sldMk cId="1199649961" sldId="622"/>
            <ac:spMk id="521" creationId="{BB838560-71D2-4F53-92C4-5E31EE9A8AB2}"/>
          </ac:spMkLst>
        </pc:spChg>
        <pc:spChg chg="mod">
          <ac:chgData name="Rajorshi Biswas" userId="13142dca-a5ef-41c4-97fb-2a21b1d61c2b" providerId="ADAL" clId="{6FD758BA-F582-4804-B360-844FC10F3AA9}" dt="2019-10-21T15:17:17.994" v="159" actId="1076"/>
          <ac:spMkLst>
            <pc:docMk/>
            <pc:sldMk cId="1199649961" sldId="622"/>
            <ac:spMk id="522" creationId="{FA097450-CC8B-450F-829E-5B2413100558}"/>
          </ac:spMkLst>
        </pc:spChg>
        <pc:spChg chg="mod">
          <ac:chgData name="Rajorshi Biswas" userId="13142dca-a5ef-41c4-97fb-2a21b1d61c2b" providerId="ADAL" clId="{6FD758BA-F582-4804-B360-844FC10F3AA9}" dt="2019-10-21T15:17:20.490" v="160" actId="14100"/>
          <ac:spMkLst>
            <pc:docMk/>
            <pc:sldMk cId="1199649961" sldId="622"/>
            <ac:spMk id="523" creationId="{DCFBB10F-C77A-4CF7-8F1E-E406B0509506}"/>
          </ac:spMkLst>
        </pc:spChg>
        <pc:spChg chg="mod">
          <ac:chgData name="Rajorshi Biswas" userId="13142dca-a5ef-41c4-97fb-2a21b1d61c2b" providerId="ADAL" clId="{6FD758BA-F582-4804-B360-844FC10F3AA9}" dt="2019-10-25T18:35:11.770" v="1313" actId="113"/>
          <ac:spMkLst>
            <pc:docMk/>
            <pc:sldMk cId="1199649961" sldId="622"/>
            <ac:spMk id="14338" creationId="{00000000-0000-0000-0000-000000000000}"/>
          </ac:spMkLst>
        </pc:sp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26" creationId="{3331CB42-9D9D-43FA-9EC6-4AA30C8874DC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29" creationId="{D7A85CF6-388C-4843-A4B8-480E5D59409D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32" creationId="{E15370F3-6CBF-4DEF-843B-7F5A350B514F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51" creationId="{C71C4600-2D0F-4E30-86F9-B1E3949B353F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52" creationId="{0423DDC5-4C86-4AF8-AA83-0411B1DA196A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61" creationId="{4161D9CD-0589-48C8-972A-BC294ED115DD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95" creationId="{2720A5D7-8D24-4D47-9445-49868B9AA2E8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397" creationId="{FDC4E9A2-E9F6-4749-BF55-8C866033B955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02" creationId="{0352C404-0A60-4766-93A2-D802740F1CA6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11" creationId="{F813C120-25CB-45B4-ACCD-CB5BF2F6DA6C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28" creationId="{8525A909-E545-4C08-8FCE-144E3652A4C5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29" creationId="{77AAB2BD-2E5B-495A-BEBB-424536E48EC7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31" creationId="{4793D765-C1AB-43E2-ACBF-1E4A173CAA71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34" creationId="{B993F06A-C5EE-4D76-92AE-3A2238D6ECDE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36" creationId="{7D704DF7-77A7-4E6C-847A-5B31F28FD85B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37" creationId="{BC038249-74D8-423E-BA3B-D52A8A11538D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38" creationId="{852BE153-D196-4536-A350-98A1666EADA9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48" creationId="{9FB6118C-31A6-4740-9433-18D54BAD754D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67" creationId="{424189A7-3FC7-4999-B58E-E4EED0F0F0B3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81" creationId="{650CBB55-314F-4871-91A1-43F1AC300BA9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82" creationId="{E393DB7B-62BC-4C0B-B2B5-ED7962BB5827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84" creationId="{5A526714-3468-4E23-BA30-A8ECC0E645C9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87" creationId="{DB667B08-94C8-40E8-8685-679F7940E905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89" creationId="{AD43317A-42C6-4A82-BD03-4F48624A2237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90" creationId="{399484B3-F66D-4588-A565-880AFD98119A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91" creationId="{DBC38FB6-2A7A-4302-95C5-29D9C784FECF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94" creationId="{B5B9C669-DEFF-47C0-B768-1EF183402473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497" creationId="{D8475FCE-783B-4A44-9880-17AD853E5FDB}"/>
          </ac:cxnSpMkLst>
        </pc:cxnChg>
        <pc:cxnChg chg="mod">
          <ac:chgData name="Rajorshi Biswas" userId="13142dca-a5ef-41c4-97fb-2a21b1d61c2b" providerId="ADAL" clId="{6FD758BA-F582-4804-B360-844FC10F3AA9}" dt="2019-10-21T15:17:02.180" v="155" actId="1038"/>
          <ac:cxnSpMkLst>
            <pc:docMk/>
            <pc:sldMk cId="1199649961" sldId="622"/>
            <ac:cxnSpMk id="507" creationId="{22C4AA84-1FAD-474D-90AD-324AA89F80AA}"/>
          </ac:cxnSpMkLst>
        </pc:cxnChg>
      </pc:sldChg>
      <pc:sldChg chg="addSp delSp modSp add">
        <pc:chgData name="Rajorshi Biswas" userId="13142dca-a5ef-41c4-97fb-2a21b1d61c2b" providerId="ADAL" clId="{6FD758BA-F582-4804-B360-844FC10F3AA9}" dt="2019-10-25T15:05:26.838" v="1040" actId="1076"/>
        <pc:sldMkLst>
          <pc:docMk/>
          <pc:sldMk cId="2117589687" sldId="624"/>
        </pc:sldMkLst>
        <pc:spChg chg="mod">
          <ac:chgData name="Rajorshi Biswas" userId="13142dca-a5ef-41c4-97fb-2a21b1d61c2b" providerId="ADAL" clId="{6FD758BA-F582-4804-B360-844FC10F3AA9}" dt="2019-10-25T15:05:26.838" v="1040" actId="1076"/>
          <ac:spMkLst>
            <pc:docMk/>
            <pc:sldMk cId="2117589687" sldId="624"/>
            <ac:spMk id="2" creationId="{56E46D88-B859-421E-8BF2-55BE2E4A28C0}"/>
          </ac:spMkLst>
        </pc:spChg>
        <pc:spChg chg="add mod">
          <ac:chgData name="Rajorshi Biswas" userId="13142dca-a5ef-41c4-97fb-2a21b1d61c2b" providerId="ADAL" clId="{6FD758BA-F582-4804-B360-844FC10F3AA9}" dt="2019-10-25T15:03:51.127" v="1013" actId="20577"/>
          <ac:spMkLst>
            <pc:docMk/>
            <pc:sldMk cId="2117589687" sldId="624"/>
            <ac:spMk id="4" creationId="{5A5A7B61-9F73-403E-80B1-6884D388B6BD}"/>
          </ac:spMkLst>
        </pc:spChg>
        <pc:spChg chg="add mod">
          <ac:chgData name="Rajorshi Biswas" userId="13142dca-a5ef-41c4-97fb-2a21b1d61c2b" providerId="ADAL" clId="{6FD758BA-F582-4804-B360-844FC10F3AA9}" dt="2019-10-25T15:04:36.023" v="1033" actId="1035"/>
          <ac:spMkLst>
            <pc:docMk/>
            <pc:sldMk cId="2117589687" sldId="624"/>
            <ac:spMk id="5" creationId="{9F2D21AF-A0CC-4B89-ABEE-A4B8CF139C5A}"/>
          </ac:spMkLst>
        </pc:spChg>
        <pc:spChg chg="add mod">
          <ac:chgData name="Rajorshi Biswas" userId="13142dca-a5ef-41c4-97fb-2a21b1d61c2b" providerId="ADAL" clId="{6FD758BA-F582-4804-B360-844FC10F3AA9}" dt="2019-10-25T15:04:36.023" v="1033" actId="1035"/>
          <ac:spMkLst>
            <pc:docMk/>
            <pc:sldMk cId="2117589687" sldId="624"/>
            <ac:spMk id="30" creationId="{20132264-813B-4A7A-8F3A-E14C6C9D8526}"/>
          </ac:spMkLst>
        </pc:spChg>
        <pc:spChg chg="add mod">
          <ac:chgData name="Rajorshi Biswas" userId="13142dca-a5ef-41c4-97fb-2a21b1d61c2b" providerId="ADAL" clId="{6FD758BA-F582-4804-B360-844FC10F3AA9}" dt="2019-10-25T15:04:36.023" v="1033" actId="1035"/>
          <ac:spMkLst>
            <pc:docMk/>
            <pc:sldMk cId="2117589687" sldId="624"/>
            <ac:spMk id="51" creationId="{DDBDA0C0-4188-42EF-9D9A-DCCE9B25D469}"/>
          </ac:spMkLst>
        </pc:spChg>
        <pc:spChg chg="del mod">
          <ac:chgData name="Rajorshi Biswas" userId="13142dca-a5ef-41c4-97fb-2a21b1d61c2b" providerId="ADAL" clId="{6FD758BA-F582-4804-B360-844FC10F3AA9}" dt="2019-10-25T14:59:41.495" v="929" actId="478"/>
          <ac:spMkLst>
            <pc:docMk/>
            <pc:sldMk cId="2117589687" sldId="624"/>
            <ac:spMk id="123" creationId="{5F3D8D52-6410-4EAD-99C5-F4E89C8168B8}"/>
          </ac:spMkLst>
        </pc:spChg>
        <pc:spChg chg="mod">
          <ac:chgData name="Rajorshi Biswas" userId="13142dca-a5ef-41c4-97fb-2a21b1d61c2b" providerId="ADAL" clId="{6FD758BA-F582-4804-B360-844FC10F3AA9}" dt="2019-10-21T15:23:15.572" v="186" actId="113"/>
          <ac:spMkLst>
            <pc:docMk/>
            <pc:sldMk cId="2117589687" sldId="624"/>
            <ac:spMk id="14338" creationId="{00000000-0000-0000-0000-000000000000}"/>
          </ac:spMkLst>
        </pc:spChg>
        <pc:grpChg chg="mod">
          <ac:chgData name="Rajorshi Biswas" userId="13142dca-a5ef-41c4-97fb-2a21b1d61c2b" providerId="ADAL" clId="{6FD758BA-F582-4804-B360-844FC10F3AA9}" dt="2019-10-21T15:19:23.483" v="184" actId="1076"/>
          <ac:grpSpMkLst>
            <pc:docMk/>
            <pc:sldMk cId="2117589687" sldId="624"/>
            <ac:grpSpMk id="3" creationId="{6258057A-160A-417A-9D93-3F7442C74F32}"/>
          </ac:grpSpMkLst>
        </pc:grpChg>
      </pc:sldChg>
      <pc:sldChg chg="addSp delSp modSp add">
        <pc:chgData name="Rajorshi Biswas" userId="13142dca-a5ef-41c4-97fb-2a21b1d61c2b" providerId="ADAL" clId="{6FD758BA-F582-4804-B360-844FC10F3AA9}" dt="2019-10-25T18:35:25.440" v="1315" actId="1076"/>
        <pc:sldMkLst>
          <pc:docMk/>
          <pc:sldMk cId="2967979771" sldId="630"/>
        </pc:sldMkLst>
        <pc:spChg chg="mod">
          <ac:chgData name="Rajorshi Biswas" userId="13142dca-a5ef-41c4-97fb-2a21b1d61c2b" providerId="ADAL" clId="{6FD758BA-F582-4804-B360-844FC10F3AA9}" dt="2019-10-21T16:13:00.306" v="431" actId="1076"/>
          <ac:spMkLst>
            <pc:docMk/>
            <pc:sldMk cId="2967979771" sldId="630"/>
            <ac:spMk id="163" creationId="{D1F5C7A4-E43C-4FFA-B43A-B7256A5BE285}"/>
          </ac:spMkLst>
        </pc:spChg>
        <pc:spChg chg="mod">
          <ac:chgData name="Rajorshi Biswas" userId="13142dca-a5ef-41c4-97fb-2a21b1d61c2b" providerId="ADAL" clId="{6FD758BA-F582-4804-B360-844FC10F3AA9}" dt="2019-10-25T18:35:25.440" v="1315" actId="1076"/>
          <ac:spMkLst>
            <pc:docMk/>
            <pc:sldMk cId="2967979771" sldId="630"/>
            <ac:spMk id="14338" creationId="{00000000-0000-0000-0000-000000000000}"/>
          </ac:spMkLst>
        </pc:spChg>
        <pc:picChg chg="add mod">
          <ac:chgData name="Rajorshi Biswas" userId="13142dca-a5ef-41c4-97fb-2a21b1d61c2b" providerId="ADAL" clId="{6FD758BA-F582-4804-B360-844FC10F3AA9}" dt="2019-10-21T16:12:55.370" v="430" actId="1036"/>
          <ac:picMkLst>
            <pc:docMk/>
            <pc:sldMk cId="2967979771" sldId="630"/>
            <ac:picMk id="2" creationId="{0DBAC231-1726-4346-8460-596E9B3930F1}"/>
          </ac:picMkLst>
        </pc:picChg>
        <pc:picChg chg="add mod">
          <ac:chgData name="Rajorshi Biswas" userId="13142dca-a5ef-41c4-97fb-2a21b1d61c2b" providerId="ADAL" clId="{6FD758BA-F582-4804-B360-844FC10F3AA9}" dt="2019-10-21T16:12:46.778" v="428" actId="1036"/>
          <ac:picMkLst>
            <pc:docMk/>
            <pc:sldMk cId="2967979771" sldId="630"/>
            <ac:picMk id="3" creationId="{3E40C3CA-D4EA-4B3D-B149-64034D94F83D}"/>
          </ac:picMkLst>
        </pc:picChg>
        <pc:picChg chg="del">
          <ac:chgData name="Rajorshi Biswas" userId="13142dca-a5ef-41c4-97fb-2a21b1d61c2b" providerId="ADAL" clId="{6FD758BA-F582-4804-B360-844FC10F3AA9}" dt="2019-10-21T16:09:20.811" v="410" actId="478"/>
          <ac:picMkLst>
            <pc:docMk/>
            <pc:sldMk cId="2967979771" sldId="630"/>
            <ac:picMk id="4" creationId="{D87791B2-1FC9-439F-A0E7-0667E41CD144}"/>
          </ac:picMkLst>
        </pc:picChg>
      </pc:sldChg>
      <pc:sldChg chg="modSp add">
        <pc:chgData name="Rajorshi Biswas" userId="13142dca-a5ef-41c4-97fb-2a21b1d61c2b" providerId="ADAL" clId="{6FD758BA-F582-4804-B360-844FC10F3AA9}" dt="2019-10-25T18:35:35.416" v="1317" actId="1076"/>
        <pc:sldMkLst>
          <pc:docMk/>
          <pc:sldMk cId="959001069" sldId="637"/>
        </pc:sldMkLst>
        <pc:spChg chg="mod">
          <ac:chgData name="Rajorshi Biswas" userId="13142dca-a5ef-41c4-97fb-2a21b1d61c2b" providerId="ADAL" clId="{6FD758BA-F582-4804-B360-844FC10F3AA9}" dt="2019-10-21T16:23:25.516" v="511" actId="1035"/>
          <ac:spMkLst>
            <pc:docMk/>
            <pc:sldMk cId="959001069" sldId="637"/>
            <ac:spMk id="3" creationId="{4DF04040-07D6-4AD9-ACF1-5B00C62F63E2}"/>
          </ac:spMkLst>
        </pc:spChg>
        <pc:spChg chg="mod">
          <ac:chgData name="Rajorshi Biswas" userId="13142dca-a5ef-41c4-97fb-2a21b1d61c2b" providerId="ADAL" clId="{6FD758BA-F582-4804-B360-844FC10F3AA9}" dt="2019-10-25T15:06:26.534" v="1050" actId="1076"/>
          <ac:spMkLst>
            <pc:docMk/>
            <pc:sldMk cId="959001069" sldId="637"/>
            <ac:spMk id="45" creationId="{1885EE8F-75E9-4E03-8D11-DB11CA74E2D4}"/>
          </ac:spMkLst>
        </pc:spChg>
        <pc:spChg chg="mod">
          <ac:chgData name="Rajorshi Biswas" userId="13142dca-a5ef-41c4-97fb-2a21b1d61c2b" providerId="ADAL" clId="{6FD758BA-F582-4804-B360-844FC10F3AA9}" dt="2019-10-21T16:23:30.779" v="512" actId="1035"/>
          <ac:spMkLst>
            <pc:docMk/>
            <pc:sldMk cId="959001069" sldId="637"/>
            <ac:spMk id="47" creationId="{7E2FE9A9-487F-49DF-A144-34F1E40337D2}"/>
          </ac:spMkLst>
        </pc:spChg>
        <pc:spChg chg="mod">
          <ac:chgData name="Rajorshi Biswas" userId="13142dca-a5ef-41c4-97fb-2a21b1d61c2b" providerId="ADAL" clId="{6FD758BA-F582-4804-B360-844FC10F3AA9}" dt="2019-10-21T16:31:49.899" v="538" actId="1037"/>
          <ac:spMkLst>
            <pc:docMk/>
            <pc:sldMk cId="959001069" sldId="637"/>
            <ac:spMk id="48" creationId="{50324E70-37E5-4DDD-A99A-E1B773B912B6}"/>
          </ac:spMkLst>
        </pc:spChg>
        <pc:spChg chg="mod">
          <ac:chgData name="Rajorshi Biswas" userId="13142dca-a5ef-41c4-97fb-2a21b1d61c2b" providerId="ADAL" clId="{6FD758BA-F582-4804-B360-844FC10F3AA9}" dt="2019-10-21T16:32:12.275" v="547" actId="14100"/>
          <ac:spMkLst>
            <pc:docMk/>
            <pc:sldMk cId="959001069" sldId="637"/>
            <ac:spMk id="49" creationId="{0A37F2EB-073D-4EEB-9EB9-233E17E68563}"/>
          </ac:spMkLst>
        </pc:spChg>
        <pc:spChg chg="mod">
          <ac:chgData name="Rajorshi Biswas" userId="13142dca-a5ef-41c4-97fb-2a21b1d61c2b" providerId="ADAL" clId="{6FD758BA-F582-4804-B360-844FC10F3AA9}" dt="2019-10-21T16:22:31.594" v="488" actId="20577"/>
          <ac:spMkLst>
            <pc:docMk/>
            <pc:sldMk cId="959001069" sldId="637"/>
            <ac:spMk id="50" creationId="{1E1150CD-1C90-4947-B440-E35A36C6379E}"/>
          </ac:spMkLst>
        </pc:spChg>
        <pc:spChg chg="mod">
          <ac:chgData name="Rajorshi Biswas" userId="13142dca-a5ef-41c4-97fb-2a21b1d61c2b" providerId="ADAL" clId="{6FD758BA-F582-4804-B360-844FC10F3AA9}" dt="2019-10-21T16:30:44.588" v="523" actId="1037"/>
          <ac:spMkLst>
            <pc:docMk/>
            <pc:sldMk cId="959001069" sldId="637"/>
            <ac:spMk id="64" creationId="{7C90949F-91BB-40C3-B90C-FB08216AE795}"/>
          </ac:spMkLst>
        </pc:spChg>
        <pc:spChg chg="mod">
          <ac:chgData name="Rajorshi Biswas" userId="13142dca-a5ef-41c4-97fb-2a21b1d61c2b" providerId="ADAL" clId="{6FD758BA-F582-4804-B360-844FC10F3AA9}" dt="2019-10-21T16:52:42.027" v="593" actId="20577"/>
          <ac:spMkLst>
            <pc:docMk/>
            <pc:sldMk cId="959001069" sldId="637"/>
            <ac:spMk id="80" creationId="{AB269C55-7940-4081-AB51-E3B3832C3AE1}"/>
          </ac:spMkLst>
        </pc:spChg>
        <pc:spChg chg="mod">
          <ac:chgData name="Rajorshi Biswas" userId="13142dca-a5ef-41c4-97fb-2a21b1d61c2b" providerId="ADAL" clId="{6FD758BA-F582-4804-B360-844FC10F3AA9}" dt="2019-10-21T16:52:38.987" v="591" actId="20577"/>
          <ac:spMkLst>
            <pc:docMk/>
            <pc:sldMk cId="959001069" sldId="637"/>
            <ac:spMk id="81" creationId="{97ECD890-493B-4BDB-B542-B51BAB97170A}"/>
          </ac:spMkLst>
        </pc:spChg>
        <pc:spChg chg="mod">
          <ac:chgData name="Rajorshi Biswas" userId="13142dca-a5ef-41c4-97fb-2a21b1d61c2b" providerId="ADAL" clId="{6FD758BA-F582-4804-B360-844FC10F3AA9}" dt="2019-10-21T16:29:52.301" v="514" actId="20577"/>
          <ac:spMkLst>
            <pc:docMk/>
            <pc:sldMk cId="959001069" sldId="637"/>
            <ac:spMk id="82" creationId="{BE0B220E-1580-4C5C-A5C2-2F96CE5B241C}"/>
          </ac:spMkLst>
        </pc:spChg>
        <pc:spChg chg="mod">
          <ac:chgData name="Rajorshi Biswas" userId="13142dca-a5ef-41c4-97fb-2a21b1d61c2b" providerId="ADAL" clId="{6FD758BA-F582-4804-B360-844FC10F3AA9}" dt="2019-10-21T16:32:15.827" v="548" actId="14100"/>
          <ac:spMkLst>
            <pc:docMk/>
            <pc:sldMk cId="959001069" sldId="637"/>
            <ac:spMk id="83" creationId="{91E30C0C-85FC-4908-BC47-DE96261E48A0}"/>
          </ac:spMkLst>
        </pc:spChg>
        <pc:spChg chg="mod">
          <ac:chgData name="Rajorshi Biswas" userId="13142dca-a5ef-41c4-97fb-2a21b1d61c2b" providerId="ADAL" clId="{6FD758BA-F582-4804-B360-844FC10F3AA9}" dt="2019-10-25T18:35:35.416" v="1317" actId="1076"/>
          <ac:spMkLst>
            <pc:docMk/>
            <pc:sldMk cId="959001069" sldId="637"/>
            <ac:spMk id="14338" creationId="{00000000-0000-0000-0000-000000000000}"/>
          </ac:spMkLst>
        </pc:spChg>
        <pc:spChg chg="mod">
          <ac:chgData name="Rajorshi Biswas" userId="13142dca-a5ef-41c4-97fb-2a21b1d61c2b" providerId="ADAL" clId="{6FD758BA-F582-4804-B360-844FC10F3AA9}" dt="2019-10-21T16:22:17.117" v="474" actId="20577"/>
          <ac:spMkLst>
            <pc:docMk/>
            <pc:sldMk cId="959001069" sldId="637"/>
            <ac:spMk id="14343" creationId="{A482D7F8-EEAF-4B04-A208-029ACBD335D9}"/>
          </ac:spMkLst>
        </pc:spChg>
        <pc:spChg chg="mod">
          <ac:chgData name="Rajorshi Biswas" userId="13142dca-a5ef-41c4-97fb-2a21b1d61c2b" providerId="ADAL" clId="{6FD758BA-F582-4804-B360-844FC10F3AA9}" dt="2019-10-21T16:50:34.331" v="572" actId="14100"/>
          <ac:spMkLst>
            <pc:docMk/>
            <pc:sldMk cId="959001069" sldId="637"/>
            <ac:spMk id="14348" creationId="{5688CE61-E95A-44C6-9A53-57A6C2BC8F72}"/>
          </ac:spMkLst>
        </pc:spChg>
        <pc:cxnChg chg="mod">
          <ac:chgData name="Rajorshi Biswas" userId="13142dca-a5ef-41c4-97fb-2a21b1d61c2b" providerId="ADAL" clId="{6FD758BA-F582-4804-B360-844FC10F3AA9}" dt="2019-10-21T16:30:44.588" v="523" actId="1037"/>
          <ac:cxnSpMkLst>
            <pc:docMk/>
            <pc:sldMk cId="959001069" sldId="637"/>
            <ac:cxnSpMk id="14346" creationId="{57FEC863-F004-4AD7-BA60-9FB17E7F7B15}"/>
          </ac:cxnSpMkLst>
        </pc:cxnChg>
      </pc:sldChg>
      <pc:sldChg chg="addSp delSp modSp add">
        <pc:chgData name="Rajorshi Biswas" userId="13142dca-a5ef-41c4-97fb-2a21b1d61c2b" providerId="ADAL" clId="{6FD758BA-F582-4804-B360-844FC10F3AA9}" dt="2019-10-25T18:35:21.272" v="1314" actId="1076"/>
        <pc:sldMkLst>
          <pc:docMk/>
          <pc:sldMk cId="1240090496" sldId="638"/>
        </pc:sldMkLst>
        <pc:spChg chg="add mod">
          <ac:chgData name="Rajorshi Biswas" userId="13142dca-a5ef-41c4-97fb-2a21b1d61c2b" providerId="ADAL" clId="{6FD758BA-F582-4804-B360-844FC10F3AA9}" dt="2019-10-21T16:04:44.922" v="335" actId="14100"/>
          <ac:spMkLst>
            <pc:docMk/>
            <pc:sldMk cId="1240090496" sldId="638"/>
            <ac:spMk id="3" creationId="{7A536838-657A-447D-B071-BB15FDB97CE8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5" creationId="{E6FC8624-B242-43C7-9828-720B66FC8F4F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6" creationId="{476AB2F3-05D2-4541-9237-3BA01105BED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7" creationId="{D4F68737-6146-4668-9777-976A341F209B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8" creationId="{BD639BA9-7A75-489F-8ECA-7426F69A3706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9" creationId="{DC58F990-D5A6-47A5-95AC-5EF1A3F49CC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" creationId="{6D702172-BB76-4B9B-8284-D5D6BCC0667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2" creationId="{311C9ED2-55F5-461D-AE73-B1725EF9D9A1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3" creationId="{D4346A85-75A0-40E8-86C0-043AD313CAC1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" creationId="{F8EDC44B-7277-4ED5-A0F2-439893BD8FBA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5" creationId="{66226FCD-98C2-4129-B4A9-F4F2DAB086BE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6" creationId="{63F9DE0D-A6F7-47CE-8673-7DFD37EACBDF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7" creationId="{CD4E627B-AC11-4B57-A208-CC8155E8B925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8" creationId="{4056A704-FA00-4D84-A89E-7AC0F2B4D8EA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9" creationId="{DBC16CB5-689E-4FB4-BEB0-9DD05FB51A98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0" creationId="{6102FEA3-DC92-43E5-A27D-D93A85771F32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1" creationId="{A2710737-D5E7-4E6D-AFB4-CD0D62EC9D43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2" creationId="{8B290E4D-2C08-4AB4-8F88-572AFB609915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3" creationId="{46901012-A476-473F-85D7-1FFD275BC6A2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4" creationId="{4FE1EE55-63B1-49EC-967B-0FBE9111D3F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5" creationId="{CCFB3C08-6BC7-4922-BD8D-56B431461FB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6" creationId="{BC2F9430-3F60-46D7-98A5-5562FF6EA84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7" creationId="{9F60659F-FD6B-4A10-BB06-1CF3185BB1A6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8" creationId="{723BC83B-4B1D-485D-8194-A985CEBD28EC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29" creationId="{98BF0F2D-C63B-4E9C-941A-4ACF7C7A45C5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30" creationId="{05EBF0F9-4515-4C65-981C-5647308E56E1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31" creationId="{6E9AF7E2-C72E-417C-A4CE-815A1A22D34F}"/>
          </ac:spMkLst>
        </pc:spChg>
        <pc:spChg chg="add mod">
          <ac:chgData name="Rajorshi Biswas" userId="13142dca-a5ef-41c4-97fb-2a21b1d61c2b" providerId="ADAL" clId="{6FD758BA-F582-4804-B360-844FC10F3AA9}" dt="2019-10-21T16:08:50.163" v="408" actId="1076"/>
          <ac:spMkLst>
            <pc:docMk/>
            <pc:sldMk cId="1240090496" sldId="638"/>
            <ac:spMk id="32" creationId="{91E165E8-45EE-4E01-AA8F-AAD8CEFC1F0E}"/>
          </ac:spMkLst>
        </pc:spChg>
        <pc:spChg chg="del">
          <ac:chgData name="Rajorshi Biswas" userId="13142dca-a5ef-41c4-97fb-2a21b1d61c2b" providerId="ADAL" clId="{6FD758BA-F582-4804-B360-844FC10F3AA9}" dt="2019-10-21T16:20:15.260" v="441" actId="478"/>
          <ac:spMkLst>
            <pc:docMk/>
            <pc:sldMk cId="1240090496" sldId="638"/>
            <ac:spMk id="65" creationId="{A0BDB1E2-73C0-4AFC-8778-00C84716F403}"/>
          </ac:spMkLst>
        </pc:spChg>
        <pc:spChg chg="add del">
          <ac:chgData name="Rajorshi Biswas" userId="13142dca-a5ef-41c4-97fb-2a21b1d61c2b" providerId="ADAL" clId="{6FD758BA-F582-4804-B360-844FC10F3AA9}" dt="2019-10-21T16:04:39.131" v="334"/>
          <ac:spMkLst>
            <pc:docMk/>
            <pc:sldMk cId="1240090496" sldId="638"/>
            <ac:spMk id="88" creationId="{F8D250B4-9EDC-42B0-BED6-8FAE26E2BD0C}"/>
          </ac:spMkLst>
        </pc:spChg>
        <pc:spChg chg="add mod">
          <ac:chgData name="Rajorshi Biswas" userId="13142dca-a5ef-41c4-97fb-2a21b1d61c2b" providerId="ADAL" clId="{6FD758BA-F582-4804-B360-844FC10F3AA9}" dt="2019-10-21T16:20:34.734" v="444" actId="1038"/>
          <ac:spMkLst>
            <pc:docMk/>
            <pc:sldMk cId="1240090496" sldId="638"/>
            <ac:spMk id="89" creationId="{7A0089D2-DE47-4FD1-84C3-A669DB1F5A4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96" creationId="{A1CDC494-5035-4513-BB01-A0E31F069F89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97" creationId="{B7523193-1600-45CD-B239-EA8AB24767C2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98" creationId="{6AADED26-6489-4436-8DBA-0EBCA01AB508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99" creationId="{C483627F-CB85-4021-B778-832FE181C3E5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0" creationId="{E9594F41-5C9A-4678-AA4E-D9D619369646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1" creationId="{38F3A53D-C7FE-4A51-9C2D-8B50D8F31474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2" creationId="{819B9D60-D8C1-4DD5-A1BE-BCC01D0535D6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3" creationId="{45896CB5-1640-4D94-A9A8-EEFA907EE133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4" creationId="{EB3B1388-E094-4005-A5ED-4B088CDC1099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5" creationId="{64511360-86F7-4FE5-B091-361E5A81E404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6" creationId="{ACECD26C-0E7D-480C-8469-060FBEF0AA9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7" creationId="{93918E69-90D4-494E-9898-C8E8F1713A3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8" creationId="{B3E33D0C-947D-4608-8D67-E04AB5DB1B84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09" creationId="{C760D748-AB80-47EB-946C-5DC8858F5E59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0" creationId="{6C77F043-BD66-4B78-BFD2-44654A17E36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1" creationId="{1356C813-2A69-49EB-840D-F21E4513170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2" creationId="{A26845CB-D212-41B9-980D-ADF93A598003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3" creationId="{8ADE9CFD-8A98-4A30-B3F3-EC18D0E3CE36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4" creationId="{01F5A8C0-DE01-44D0-8DB5-F03BD95C1F6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5" creationId="{05DE05D5-34B6-4BE0-AF14-D4160F49FA03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6" creationId="{E30D0A8A-632C-4F77-A0C2-9327DCC9F09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17" creationId="{658A67D3-943D-4A23-ABEB-91E2AA1D4942}"/>
          </ac:spMkLst>
        </pc:spChg>
        <pc:spChg chg="mod">
          <ac:chgData name="Rajorshi Biswas" userId="13142dca-a5ef-41c4-97fb-2a21b1d61c2b" providerId="ADAL" clId="{6FD758BA-F582-4804-B360-844FC10F3AA9}" dt="2019-10-25T15:05:47.304" v="1043" actId="20577"/>
          <ac:spMkLst>
            <pc:docMk/>
            <pc:sldMk cId="1240090496" sldId="638"/>
            <ac:spMk id="123" creationId="{5F3D8D52-6410-4EAD-99C5-F4E89C8168B8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36" creationId="{98854AEE-E775-4C08-8072-BE85425A362A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37" creationId="{F7AA5B2E-00FE-4442-BF2D-3B1907C8FF28}"/>
          </ac:spMkLst>
        </pc:spChg>
        <pc:spChg chg="mod">
          <ac:chgData name="Rajorshi Biswas" userId="13142dca-a5ef-41c4-97fb-2a21b1d61c2b" providerId="ADAL" clId="{6FD758BA-F582-4804-B360-844FC10F3AA9}" dt="2019-10-25T18:35:21.272" v="1314" actId="1076"/>
          <ac:spMkLst>
            <pc:docMk/>
            <pc:sldMk cId="1240090496" sldId="638"/>
            <ac:spMk id="14338" creationId="{00000000-0000-0000-0000-00000000000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39" creationId="{CAD6D2BF-78D8-4143-BDA8-63EAECCFB231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0" creationId="{47AD55D4-2797-4361-8EF2-026A636C861B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1" creationId="{F8E3BED8-D144-4E54-B49D-5996F925CB5F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2" creationId="{BAF01EAA-FAC6-40E0-8BD2-BA0E840B773F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3" creationId="{5D320ACE-7334-45B7-B7FC-730582EBDFC2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4" creationId="{F6F33EE4-C3A1-40B7-A4D0-26F72237C26F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5" creationId="{09F90270-4844-403D-BB56-9B81C6EEB57B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6" creationId="{2358ACC5-1C47-4DFF-BDE2-E667F9C7305A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7" creationId="{545D41AA-CA7A-4DA2-8D3D-357E5DD3BF29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8" creationId="{4CE06E1A-AD2D-4742-A7DE-6005C2C1E46B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49" creationId="{4FCC2577-2D74-438C-9283-F145D83DEDC5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0" creationId="{3F8079C7-377F-4E35-AF02-FE0B2FF5F24D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1" creationId="{A41227BB-DFC2-4A53-ADDC-9B9CC08E3D30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2" creationId="{16980A1E-71F9-4D3B-9F48-93A10579EEC8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3" creationId="{8C1C445D-1A78-4EF5-A035-7EE435FC8511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4" creationId="{724FFB9D-B1B9-451F-8865-A121CA081DAD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5" creationId="{947DCC11-9F7C-4C46-BADA-316A6080DA6F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6" creationId="{3741CDF7-9CE7-4851-B9CD-B081D2C9D6A6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7" creationId="{3CD6338E-258D-4BBB-B17F-E5216C67DCAE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8" creationId="{F6F951AA-942D-4434-827A-191EBCBE36DD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59" creationId="{27229552-285F-41BC-BDF7-EDB11D212EC2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0" creationId="{87DB6980-DF99-4300-A1F1-3A554AFA9BC9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1" creationId="{9ED54557-D661-485E-8D9F-9B5488599604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2" creationId="{E87167B7-C5AE-4232-BC94-FED88D2E9E9C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3" creationId="{6E89BCA1-3D67-44D6-B921-C25922FE4588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4" creationId="{0F254918-ABC3-4731-8D71-CFE3725F2472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5" creationId="{502E3274-B85F-4155-B543-250F803CDA5E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6" creationId="{2E225C40-7728-424D-8AF2-9040E037D667}"/>
          </ac:spMkLst>
        </pc:spChg>
        <pc:spChg chg="del">
          <ac:chgData name="Rajorshi Biswas" userId="13142dca-a5ef-41c4-97fb-2a21b1d61c2b" providerId="ADAL" clId="{6FD758BA-F582-4804-B360-844FC10F3AA9}" dt="2019-10-21T15:33:45.548" v="216" actId="478"/>
          <ac:spMkLst>
            <pc:docMk/>
            <pc:sldMk cId="1240090496" sldId="638"/>
            <ac:spMk id="14367" creationId="{CC352262-6411-44F8-82B0-5C3B6E2595C5}"/>
          </ac:spMkLst>
        </pc:spChg>
        <pc:grpChg chg="mod">
          <ac:chgData name="Rajorshi Biswas" userId="13142dca-a5ef-41c4-97fb-2a21b1d61c2b" providerId="ADAL" clId="{6FD758BA-F582-4804-B360-844FC10F3AA9}" dt="2019-10-21T16:21:02.827" v="464" actId="1037"/>
          <ac:grpSpMkLst>
            <pc:docMk/>
            <pc:sldMk cId="1240090496" sldId="638"/>
            <ac:grpSpMk id="33" creationId="{8B0AED50-EA91-4CD2-A059-6EB6F62ED4F6}"/>
          </ac:grpSpMkLst>
        </pc:grpChg>
        <pc:picChg chg="add del mod">
          <ac:chgData name="Rajorshi Biswas" userId="13142dca-a5ef-41c4-97fb-2a21b1d61c2b" providerId="ADAL" clId="{6FD758BA-F582-4804-B360-844FC10F3AA9}" dt="2019-10-21T16:19:39.050" v="435" actId="478"/>
          <ac:picMkLst>
            <pc:docMk/>
            <pc:sldMk cId="1240090496" sldId="638"/>
            <ac:picMk id="2" creationId="{9EBAE39D-AF61-49B9-B6CA-8560206C6D34}"/>
          </ac:picMkLst>
        </pc:picChg>
        <pc:picChg chg="add del">
          <ac:chgData name="Rajorshi Biswas" userId="13142dca-a5ef-41c4-97fb-2a21b1d61c2b" providerId="ADAL" clId="{6FD758BA-F582-4804-B360-844FC10F3AA9}" dt="2019-10-21T16:04:39.131" v="334"/>
          <ac:picMkLst>
            <pc:docMk/>
            <pc:sldMk cId="1240090496" sldId="638"/>
            <ac:picMk id="87" creationId="{280CF00D-6C14-455D-BC56-E473A0D16B62}"/>
          </ac:picMkLst>
        </pc:picChg>
        <pc:picChg chg="add del mod">
          <ac:chgData name="Rajorshi Biswas" userId="13142dca-a5ef-41c4-97fb-2a21b1d61c2b" providerId="ADAL" clId="{6FD758BA-F582-4804-B360-844FC10F3AA9}" dt="2019-10-21T16:20:11.499" v="440" actId="338"/>
          <ac:picMkLst>
            <pc:docMk/>
            <pc:sldMk cId="1240090496" sldId="638"/>
            <ac:picMk id="91" creationId="{38CE6DB3-04B9-460B-921A-ACA08D3DDE9C}"/>
          </ac:picMkLst>
        </pc:picChg>
        <pc:cxnChg chg="del">
          <ac:chgData name="Rajorshi Biswas" userId="13142dca-a5ef-41c4-97fb-2a21b1d61c2b" providerId="ADAL" clId="{6FD758BA-F582-4804-B360-844FC10F3AA9}" dt="2019-10-21T15:33:45.548" v="216" actId="478"/>
          <ac:cxnSpMkLst>
            <pc:docMk/>
            <pc:sldMk cId="1240090496" sldId="638"/>
            <ac:cxnSpMk id="4" creationId="{4774EF8B-6D75-47C6-A944-AEE522CA50FD}"/>
          </ac:cxnSpMkLst>
        </pc:cxnChg>
        <pc:cxnChg chg="del">
          <ac:chgData name="Rajorshi Biswas" userId="13142dca-a5ef-41c4-97fb-2a21b1d61c2b" providerId="ADAL" clId="{6FD758BA-F582-4804-B360-844FC10F3AA9}" dt="2019-10-21T15:33:45.548" v="216" actId="478"/>
          <ac:cxnSpMkLst>
            <pc:docMk/>
            <pc:sldMk cId="1240090496" sldId="638"/>
            <ac:cxnSpMk id="11" creationId="{75C5E9F9-3499-448F-BBA4-63FE45E60736}"/>
          </ac:cxnSpMkLst>
        </pc:cxnChg>
      </pc:sldChg>
      <pc:sldChg chg="modSp">
        <pc:chgData name="Rajorshi Biswas" userId="13142dca-a5ef-41c4-97fb-2a21b1d61c2b" providerId="ADAL" clId="{6FD758BA-F582-4804-B360-844FC10F3AA9}" dt="2019-10-25T18:35:52.264" v="1319" actId="1076"/>
        <pc:sldMkLst>
          <pc:docMk/>
          <pc:sldMk cId="2291155321" sldId="649"/>
        </pc:sldMkLst>
        <pc:spChg chg="mod">
          <ac:chgData name="Rajorshi Biswas" userId="13142dca-a5ef-41c4-97fb-2a21b1d61c2b" providerId="ADAL" clId="{6FD758BA-F582-4804-B360-844FC10F3AA9}" dt="2019-10-25T15:07:29.878" v="1065" actId="1076"/>
          <ac:spMkLst>
            <pc:docMk/>
            <pc:sldMk cId="2291155321" sldId="649"/>
            <ac:spMk id="6" creationId="{74F6FC36-C5C1-41E3-A6FE-4B97DCEE7CA6}"/>
          </ac:spMkLst>
        </pc:spChg>
        <pc:spChg chg="mod">
          <ac:chgData name="Rajorshi Biswas" userId="13142dca-a5ef-41c4-97fb-2a21b1d61c2b" providerId="ADAL" clId="{6FD758BA-F582-4804-B360-844FC10F3AA9}" dt="2019-10-25T18:35:52.264" v="1319" actId="1076"/>
          <ac:spMkLst>
            <pc:docMk/>
            <pc:sldMk cId="2291155321" sldId="649"/>
            <ac:spMk id="14338" creationId="{00000000-0000-0000-0000-000000000000}"/>
          </ac:spMkLst>
        </pc:spChg>
        <pc:picChg chg="mod">
          <ac:chgData name="Rajorshi Biswas" userId="13142dca-a5ef-41c4-97fb-2a21b1d61c2b" providerId="ADAL" clId="{6FD758BA-F582-4804-B360-844FC10F3AA9}" dt="2019-10-25T15:07:37.670" v="1070" actId="1038"/>
          <ac:picMkLst>
            <pc:docMk/>
            <pc:sldMk cId="2291155321" sldId="649"/>
            <ac:picMk id="5" creationId="{0AF8ABD5-AF27-4AC5-8D86-7C7CBC95F8DF}"/>
          </ac:picMkLst>
        </pc:picChg>
      </pc:sldChg>
      <pc:sldChg chg="addSp delSp modSp add">
        <pc:chgData name="Rajorshi Biswas" userId="13142dca-a5ef-41c4-97fb-2a21b1d61c2b" providerId="ADAL" clId="{6FD758BA-F582-4804-B360-844FC10F3AA9}" dt="2019-10-25T18:35:40.824" v="1318" actId="1076"/>
        <pc:sldMkLst>
          <pc:docMk/>
          <pc:sldMk cId="4168584553" sldId="652"/>
        </pc:sldMkLst>
        <pc:spChg chg="mod">
          <ac:chgData name="Rajorshi Biswas" userId="13142dca-a5ef-41c4-97fb-2a21b1d61c2b" providerId="ADAL" clId="{6FD758BA-F582-4804-B360-844FC10F3AA9}" dt="2019-10-21T17:43:57.276" v="805" actId="1035"/>
          <ac:spMkLst>
            <pc:docMk/>
            <pc:sldMk cId="4168584553" sldId="652"/>
            <ac:spMk id="2" creationId="{8B48917D-9EDD-45C8-9CB3-28A040DA114B}"/>
          </ac:spMkLst>
        </pc:spChg>
        <pc:spChg chg="mod">
          <ac:chgData name="Rajorshi Biswas" userId="13142dca-a5ef-41c4-97fb-2a21b1d61c2b" providerId="ADAL" clId="{6FD758BA-F582-4804-B360-844FC10F3AA9}" dt="2019-10-25T15:06:50.806" v="1057" actId="1076"/>
          <ac:spMkLst>
            <pc:docMk/>
            <pc:sldMk cId="4168584553" sldId="652"/>
            <ac:spMk id="19" creationId="{546664B7-688F-49DD-A2C6-C40767EC96D7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22" creationId="{44D9B428-88F3-48D5-8C69-45C69891B3CE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23" creationId="{CD1DB2A0-2596-4119-9607-CE1F14FCDA0F}"/>
          </ac:spMkLst>
        </pc:spChg>
        <pc:spChg chg="add mod">
          <ac:chgData name="Rajorshi Biswas" userId="13142dca-a5ef-41c4-97fb-2a21b1d61c2b" providerId="ADAL" clId="{6FD758BA-F582-4804-B360-844FC10F3AA9}" dt="2019-10-21T17:43:57.276" v="805" actId="1035"/>
          <ac:spMkLst>
            <pc:docMk/>
            <pc:sldMk cId="4168584553" sldId="652"/>
            <ac:spMk id="25" creationId="{C4B840C5-BF2E-4B61-AAD9-4E2EE3FDF587}"/>
          </ac:spMkLst>
        </pc:spChg>
        <pc:spChg chg="add mod">
          <ac:chgData name="Rajorshi Biswas" userId="13142dca-a5ef-41c4-97fb-2a21b1d61c2b" providerId="ADAL" clId="{6FD758BA-F582-4804-B360-844FC10F3AA9}" dt="2019-10-21T17:43:57.276" v="805" actId="1035"/>
          <ac:spMkLst>
            <pc:docMk/>
            <pc:sldMk cId="4168584553" sldId="652"/>
            <ac:spMk id="26" creationId="{66D6663C-A671-4026-9120-3650B4A265E2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27" creationId="{37FAFDEA-2961-4186-9230-090A2476EF49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28" creationId="{CE6D62B0-0FB0-4146-AEC2-55188A3A3554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29" creationId="{493D9F87-2727-4ED9-AEE7-87A3B2579712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30" creationId="{DA33E9C3-DF8F-4589-B287-29B30C594962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31" creationId="{32571C64-89BB-43B1-84A9-70C00B71D804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32" creationId="{E3D2EDA1-5970-45FB-A8C9-21BFC9A76345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33" creationId="{A182EAC3-9393-49BF-B693-CD851B190034}"/>
          </ac:spMkLst>
        </pc:spChg>
        <pc:spChg chg="add mod">
          <ac:chgData name="Rajorshi Biswas" userId="13142dca-a5ef-41c4-97fb-2a21b1d61c2b" providerId="ADAL" clId="{6FD758BA-F582-4804-B360-844FC10F3AA9}" dt="2019-10-21T17:43:57.276" v="805" actId="1035"/>
          <ac:spMkLst>
            <pc:docMk/>
            <pc:sldMk cId="4168584553" sldId="652"/>
            <ac:spMk id="34" creationId="{ED0E63C6-6967-4010-8789-2741DC6ABCF1}"/>
          </ac:spMkLst>
        </pc:spChg>
        <pc:spChg chg="add del mod">
          <ac:chgData name="Rajorshi Biswas" userId="13142dca-a5ef-41c4-97fb-2a21b1d61c2b" providerId="ADAL" clId="{6FD758BA-F582-4804-B360-844FC10F3AA9}" dt="2019-10-21T17:40:34.796" v="706" actId="478"/>
          <ac:spMkLst>
            <pc:docMk/>
            <pc:sldMk cId="4168584553" sldId="652"/>
            <ac:spMk id="35" creationId="{2FE438D3-6A97-45AD-9B90-6F50D84FA058}"/>
          </ac:spMkLst>
        </pc:spChg>
        <pc:spChg chg="add mod">
          <ac:chgData name="Rajorshi Biswas" userId="13142dca-a5ef-41c4-97fb-2a21b1d61c2b" providerId="ADAL" clId="{6FD758BA-F582-4804-B360-844FC10F3AA9}" dt="2019-10-21T17:43:57.276" v="805" actId="1035"/>
          <ac:spMkLst>
            <pc:docMk/>
            <pc:sldMk cId="4168584553" sldId="652"/>
            <ac:spMk id="36" creationId="{22996E73-D742-4A5D-A039-FCD9EA8D4E83}"/>
          </ac:spMkLst>
        </pc:spChg>
        <pc:spChg chg="add mod">
          <ac:chgData name="Rajorshi Biswas" userId="13142dca-a5ef-41c4-97fb-2a21b1d61c2b" providerId="ADAL" clId="{6FD758BA-F582-4804-B360-844FC10F3AA9}" dt="2019-10-21T17:43:57.276" v="805" actId="1035"/>
          <ac:spMkLst>
            <pc:docMk/>
            <pc:sldMk cId="4168584553" sldId="652"/>
            <ac:spMk id="37" creationId="{AD68E4D5-67C1-418C-A2C6-EF2FB7BE7031}"/>
          </ac:spMkLst>
        </pc:spChg>
        <pc:spChg chg="add mod">
          <ac:chgData name="Rajorshi Biswas" userId="13142dca-a5ef-41c4-97fb-2a21b1d61c2b" providerId="ADAL" clId="{6FD758BA-F582-4804-B360-844FC10F3AA9}" dt="2019-10-21T17:47:26.912" v="857" actId="1037"/>
          <ac:spMkLst>
            <pc:docMk/>
            <pc:sldMk cId="4168584553" sldId="652"/>
            <ac:spMk id="38" creationId="{6649825D-1B22-4CB3-9990-B9A2C0E3F704}"/>
          </ac:spMkLst>
        </pc:spChg>
        <pc:spChg chg="add mod">
          <ac:chgData name="Rajorshi Biswas" userId="13142dca-a5ef-41c4-97fb-2a21b1d61c2b" providerId="ADAL" clId="{6FD758BA-F582-4804-B360-844FC10F3AA9}" dt="2019-10-21T17:48:19.500" v="867" actId="14100"/>
          <ac:spMkLst>
            <pc:docMk/>
            <pc:sldMk cId="4168584553" sldId="652"/>
            <ac:spMk id="39" creationId="{10B87608-88A2-4F07-BBA5-32AC0A32607E}"/>
          </ac:spMkLst>
        </pc:spChg>
        <pc:spChg chg="add mod">
          <ac:chgData name="Rajorshi Biswas" userId="13142dca-a5ef-41c4-97fb-2a21b1d61c2b" providerId="ADAL" clId="{6FD758BA-F582-4804-B360-844FC10F3AA9}" dt="2019-10-21T17:48:31.419" v="868" actId="14100"/>
          <ac:spMkLst>
            <pc:docMk/>
            <pc:sldMk cId="4168584553" sldId="652"/>
            <ac:spMk id="41" creationId="{6FE162DC-8E24-474B-BA4F-D01D7B9593FE}"/>
          </ac:spMkLst>
        </pc:spChg>
        <pc:spChg chg="mod">
          <ac:chgData name="Rajorshi Biswas" userId="13142dca-a5ef-41c4-97fb-2a21b1d61c2b" providerId="ADAL" clId="{6FD758BA-F582-4804-B360-844FC10F3AA9}" dt="2019-10-21T17:41:50.859" v="765" actId="14100"/>
          <ac:spMkLst>
            <pc:docMk/>
            <pc:sldMk cId="4168584553" sldId="652"/>
            <ac:spMk id="42" creationId="{7F63DF1C-96CF-4CA6-BFED-C503FA014CAC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43" creationId="{24325344-40FD-4D57-8E94-CEC5890B685E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44" creationId="{6E406A96-4CD7-4DD3-B2AA-B06430830745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45" creationId="{D96DA42D-1B84-4AF7-B212-F7A82C1DE320}"/>
          </ac:spMkLst>
        </pc:spChg>
        <pc:spChg chg="add mod">
          <ac:chgData name="Rajorshi Biswas" userId="13142dca-a5ef-41c4-97fb-2a21b1d61c2b" providerId="ADAL" clId="{6FD758BA-F582-4804-B360-844FC10F3AA9}" dt="2019-10-21T17:48:59.404" v="876" actId="20577"/>
          <ac:spMkLst>
            <pc:docMk/>
            <pc:sldMk cId="4168584553" sldId="652"/>
            <ac:spMk id="46" creationId="{9B82C083-D397-400B-9FFE-85A36C6A1E8F}"/>
          </ac:spMkLst>
        </pc:spChg>
        <pc:spChg chg="add mod">
          <ac:chgData name="Rajorshi Biswas" userId="13142dca-a5ef-41c4-97fb-2a21b1d61c2b" providerId="ADAL" clId="{6FD758BA-F582-4804-B360-844FC10F3AA9}" dt="2019-10-21T17:47:37.660" v="859" actId="1076"/>
          <ac:spMkLst>
            <pc:docMk/>
            <pc:sldMk cId="4168584553" sldId="652"/>
            <ac:spMk id="47" creationId="{A2EEFE58-DA18-42B5-B383-19B6D936A3DF}"/>
          </ac:spMkLst>
        </pc:spChg>
        <pc:spChg chg="add mod">
          <ac:chgData name="Rajorshi Biswas" userId="13142dca-a5ef-41c4-97fb-2a21b1d61c2b" providerId="ADAL" clId="{6FD758BA-F582-4804-B360-844FC10F3AA9}" dt="2019-10-21T17:47:37.660" v="859" actId="1076"/>
          <ac:spMkLst>
            <pc:docMk/>
            <pc:sldMk cId="4168584553" sldId="652"/>
            <ac:spMk id="48" creationId="{C87066A6-BF30-4945-B5B3-10E4C60E154C}"/>
          </ac:spMkLst>
        </pc:spChg>
        <pc:spChg chg="add mod">
          <ac:chgData name="Rajorshi Biswas" userId="13142dca-a5ef-41c4-97fb-2a21b1d61c2b" providerId="ADAL" clId="{6FD758BA-F582-4804-B360-844FC10F3AA9}" dt="2019-10-25T15:06:57.302" v="1059" actId="1076"/>
          <ac:spMkLst>
            <pc:docMk/>
            <pc:sldMk cId="4168584553" sldId="652"/>
            <ac:spMk id="49" creationId="{B0F8D02C-C93C-460D-B04E-DDA414F3E7FC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50" creationId="{557E443D-0882-4254-91ED-C2EBD56369E6}"/>
          </ac:spMkLst>
        </pc:spChg>
        <pc:spChg chg="del">
          <ac:chgData name="Rajorshi Biswas" userId="13142dca-a5ef-41c4-97fb-2a21b1d61c2b" providerId="ADAL" clId="{6FD758BA-F582-4804-B360-844FC10F3AA9}" dt="2019-10-21T17:24:09.388" v="644" actId="478"/>
          <ac:spMkLst>
            <pc:docMk/>
            <pc:sldMk cId="4168584553" sldId="652"/>
            <ac:spMk id="51" creationId="{6DF358B6-D048-4525-B111-EE3F1D7DFEEE}"/>
          </ac:spMkLst>
        </pc:spChg>
        <pc:spChg chg="mod">
          <ac:chgData name="Rajorshi Biswas" userId="13142dca-a5ef-41c4-97fb-2a21b1d61c2b" providerId="ADAL" clId="{6FD758BA-F582-4804-B360-844FC10F3AA9}" dt="2019-10-25T18:35:40.824" v="1318" actId="1076"/>
          <ac:spMkLst>
            <pc:docMk/>
            <pc:sldMk cId="4168584553" sldId="652"/>
            <ac:spMk id="14338" creationId="{00000000-0000-0000-0000-000000000000}"/>
          </ac:spMkLst>
        </pc:spChg>
        <pc:picChg chg="add mod">
          <ac:chgData name="Rajorshi Biswas" userId="13142dca-a5ef-41c4-97fb-2a21b1d61c2b" providerId="ADAL" clId="{6FD758BA-F582-4804-B360-844FC10F3AA9}" dt="2019-10-21T17:43:57.276" v="805" actId="1035"/>
          <ac:picMkLst>
            <pc:docMk/>
            <pc:sldMk cId="4168584553" sldId="652"/>
            <ac:picMk id="3" creationId="{7F3B1E6B-EF69-4715-8498-C4C902FECB71}"/>
          </ac:picMkLst>
        </pc:picChg>
        <pc:picChg chg="del">
          <ac:chgData name="Rajorshi Biswas" userId="13142dca-a5ef-41c4-97fb-2a21b1d61c2b" providerId="ADAL" clId="{6FD758BA-F582-4804-B360-844FC10F3AA9}" dt="2019-10-21T17:23:34.366" v="639" actId="478"/>
          <ac:picMkLst>
            <pc:docMk/>
            <pc:sldMk cId="4168584553" sldId="652"/>
            <ac:picMk id="21" creationId="{4601AC1F-B3EF-4E89-BA35-024FCAAE0785}"/>
          </ac:picMkLst>
        </pc:picChg>
        <pc:picChg chg="add mod">
          <ac:chgData name="Rajorshi Biswas" userId="13142dca-a5ef-41c4-97fb-2a21b1d61c2b" providerId="ADAL" clId="{6FD758BA-F582-4804-B360-844FC10F3AA9}" dt="2019-10-21T17:47:26.912" v="857" actId="1037"/>
          <ac:picMkLst>
            <pc:docMk/>
            <pc:sldMk cId="4168584553" sldId="652"/>
            <ac:picMk id="24" creationId="{08840BCE-20A5-4D98-B40D-82C7204A6C0B}"/>
          </ac:picMkLst>
        </pc:picChg>
        <pc:picChg chg="del">
          <ac:chgData name="Rajorshi Biswas" userId="13142dca-a5ef-41c4-97fb-2a21b1d61c2b" providerId="ADAL" clId="{6FD758BA-F582-4804-B360-844FC10F3AA9}" dt="2019-10-21T17:23:32.959" v="638" actId="478"/>
          <ac:picMkLst>
            <pc:docMk/>
            <pc:sldMk cId="4168584553" sldId="652"/>
            <ac:picMk id="40" creationId="{141B0901-BFEC-44B9-8C99-AE0CBADFC57E}"/>
          </ac:picMkLst>
        </pc:picChg>
      </pc:sldChg>
      <pc:sldChg chg="modSp add">
        <pc:chgData name="Rajorshi Biswas" userId="13142dca-a5ef-41c4-97fb-2a21b1d61c2b" providerId="ADAL" clId="{6FD758BA-F582-4804-B360-844FC10F3AA9}" dt="2019-10-25T15:07:09.990" v="1061" actId="1076"/>
        <pc:sldMkLst>
          <pc:docMk/>
          <pc:sldMk cId="3291647536" sldId="662"/>
        </pc:sldMkLst>
        <pc:spChg chg="mod">
          <ac:chgData name="Rajorshi Biswas" userId="13142dca-a5ef-41c4-97fb-2a21b1d61c2b" providerId="ADAL" clId="{6FD758BA-F582-4804-B360-844FC10F3AA9}" dt="2019-10-25T15:07:09.990" v="1061" actId="1076"/>
          <ac:spMkLst>
            <pc:docMk/>
            <pc:sldMk cId="3291647536" sldId="662"/>
            <ac:spMk id="5" creationId="{BFB60D46-AAA3-446A-9A49-654A3DA99A9F}"/>
          </ac:spMkLst>
        </pc:spChg>
      </pc:sldChg>
      <pc:sldChg chg="modSp">
        <pc:chgData name="Rajorshi Biswas" userId="13142dca-a5ef-41c4-97fb-2a21b1d61c2b" providerId="ADAL" clId="{6FD758BA-F582-4804-B360-844FC10F3AA9}" dt="2019-10-25T15:13:54.584" v="1229" actId="122"/>
        <pc:sldMkLst>
          <pc:docMk/>
          <pc:sldMk cId="1716080673" sldId="663"/>
        </pc:sldMkLst>
        <pc:spChg chg="mod">
          <ac:chgData name="Rajorshi Biswas" userId="13142dca-a5ef-41c4-97fb-2a21b1d61c2b" providerId="ADAL" clId="{6FD758BA-F582-4804-B360-844FC10F3AA9}" dt="2019-10-25T15:13:54.584" v="1229" actId="122"/>
          <ac:spMkLst>
            <pc:docMk/>
            <pc:sldMk cId="1716080673" sldId="663"/>
            <ac:spMk id="3" creationId="{C1F00E69-DE14-4F87-AAE5-27C48BEEF6A0}"/>
          </ac:spMkLst>
        </pc:spChg>
        <pc:spChg chg="mod">
          <ac:chgData name="Rajorshi Biswas" userId="13142dca-a5ef-41c4-97fb-2a21b1d61c2b" providerId="ADAL" clId="{6FD758BA-F582-4804-B360-844FC10F3AA9}" dt="2019-10-25T15:08:26.174" v="1081" actId="1076"/>
          <ac:spMkLst>
            <pc:docMk/>
            <pc:sldMk cId="1716080673" sldId="663"/>
            <ac:spMk id="4" creationId="{8C91FE42-7930-4BA5-AE62-ECD47EFEC9B8}"/>
          </ac:spMkLst>
        </pc:spChg>
        <pc:spChg chg="mod">
          <ac:chgData name="Rajorshi Biswas" userId="13142dca-a5ef-41c4-97fb-2a21b1d61c2b" providerId="ADAL" clId="{6FD758BA-F582-4804-B360-844FC10F3AA9}" dt="2019-10-25T15:08:29.294" v="1082" actId="1076"/>
          <ac:spMkLst>
            <pc:docMk/>
            <pc:sldMk cId="1716080673" sldId="663"/>
            <ac:spMk id="8" creationId="{329FB66D-7D14-4199-8F7C-56B5572E0948}"/>
          </ac:spMkLst>
        </pc:spChg>
        <pc:picChg chg="mod">
          <ac:chgData name="Rajorshi Biswas" userId="13142dca-a5ef-41c4-97fb-2a21b1d61c2b" providerId="ADAL" clId="{6FD758BA-F582-4804-B360-844FC10F3AA9}" dt="2019-10-25T15:08:20.534" v="1080" actId="1037"/>
          <ac:picMkLst>
            <pc:docMk/>
            <pc:sldMk cId="1716080673" sldId="663"/>
            <ac:picMk id="5" creationId="{EC8E103A-1133-42BB-B1C6-9C368C86B515}"/>
          </ac:picMkLst>
        </pc:picChg>
        <pc:picChg chg="mod">
          <ac:chgData name="Rajorshi Biswas" userId="13142dca-a5ef-41c4-97fb-2a21b1d61c2b" providerId="ADAL" clId="{6FD758BA-F582-4804-B360-844FC10F3AA9}" dt="2019-10-25T15:08:12.422" v="1075" actId="1037"/>
          <ac:picMkLst>
            <pc:docMk/>
            <pc:sldMk cId="1716080673" sldId="663"/>
            <ac:picMk id="7" creationId="{1D548BEA-7FD5-4EC7-B1A0-E5C762E489B9}"/>
          </ac:picMkLst>
        </pc:picChg>
      </pc:sldChg>
      <pc:sldChg chg="modSp">
        <pc:chgData name="Rajorshi Biswas" userId="13142dca-a5ef-41c4-97fb-2a21b1d61c2b" providerId="ADAL" clId="{6FD758BA-F582-4804-B360-844FC10F3AA9}" dt="2019-10-25T15:15:11.768" v="1303" actId="122"/>
        <pc:sldMkLst>
          <pc:docMk/>
          <pc:sldMk cId="3877479216" sldId="664"/>
        </pc:sldMkLst>
        <pc:spChg chg="mod">
          <ac:chgData name="Rajorshi Biswas" userId="13142dca-a5ef-41c4-97fb-2a21b1d61c2b" providerId="ADAL" clId="{6FD758BA-F582-4804-B360-844FC10F3AA9}" dt="2019-10-25T15:15:11.768" v="1303" actId="122"/>
          <ac:spMkLst>
            <pc:docMk/>
            <pc:sldMk cId="3877479216" sldId="664"/>
            <ac:spMk id="5" creationId="{44C9A7AB-BE47-41B2-93C4-22658CB124BC}"/>
          </ac:spMkLst>
        </pc:spChg>
      </pc:sldChg>
      <pc:sldChg chg="modSp">
        <pc:chgData name="Rajorshi Biswas" userId="13142dca-a5ef-41c4-97fb-2a21b1d61c2b" providerId="ADAL" clId="{6FD758BA-F582-4804-B360-844FC10F3AA9}" dt="2019-10-25T15:15:24.576" v="1306" actId="122"/>
        <pc:sldMkLst>
          <pc:docMk/>
          <pc:sldMk cId="1300783292" sldId="665"/>
        </pc:sldMkLst>
        <pc:spChg chg="mod">
          <ac:chgData name="Rajorshi Biswas" userId="13142dca-a5ef-41c4-97fb-2a21b1d61c2b" providerId="ADAL" clId="{6FD758BA-F582-4804-B360-844FC10F3AA9}" dt="2019-10-25T15:15:24.576" v="1306" actId="122"/>
          <ac:spMkLst>
            <pc:docMk/>
            <pc:sldMk cId="1300783292" sldId="665"/>
            <ac:spMk id="4" creationId="{9290C403-F0B6-4145-943E-1AD437111185}"/>
          </ac:spMkLst>
        </pc:spChg>
      </pc:sldChg>
      <pc:sldChg chg="modSp">
        <pc:chgData name="Rajorshi Biswas" userId="13142dca-a5ef-41c4-97fb-2a21b1d61c2b" providerId="ADAL" clId="{6FD758BA-F582-4804-B360-844FC10F3AA9}" dt="2019-10-29T18:00:32.090" v="1320" actId="14100"/>
        <pc:sldMkLst>
          <pc:docMk/>
          <pc:sldMk cId="385286105" sldId="666"/>
        </pc:sldMkLst>
        <pc:spChg chg="mod">
          <ac:chgData name="Rajorshi Biswas" userId="13142dca-a5ef-41c4-97fb-2a21b1d61c2b" providerId="ADAL" clId="{6FD758BA-F582-4804-B360-844FC10F3AA9}" dt="2019-10-25T15:15:40.624" v="1308" actId="113"/>
          <ac:spMkLst>
            <pc:docMk/>
            <pc:sldMk cId="385286105" sldId="666"/>
            <ac:spMk id="2" creationId="{7F6B456A-201D-4521-8AB2-25144151729D}"/>
          </ac:spMkLst>
        </pc:spChg>
        <pc:spChg chg="mod">
          <ac:chgData name="Rajorshi Biswas" userId="13142dca-a5ef-41c4-97fb-2a21b1d61c2b" providerId="ADAL" clId="{6FD758BA-F582-4804-B360-844FC10F3AA9}" dt="2019-10-25T15:15:54.430" v="1310" actId="1076"/>
          <ac:spMkLst>
            <pc:docMk/>
            <pc:sldMk cId="385286105" sldId="666"/>
            <ac:spMk id="3" creationId="{33957982-3C3A-42D4-BE1A-0136A64C7573}"/>
          </ac:spMkLst>
        </pc:spChg>
        <pc:grpChg chg="mod">
          <ac:chgData name="Rajorshi Biswas" userId="13142dca-a5ef-41c4-97fb-2a21b1d61c2b" providerId="ADAL" clId="{6FD758BA-F582-4804-B360-844FC10F3AA9}" dt="2019-10-29T18:00:32.090" v="1320" actId="14100"/>
          <ac:grpSpMkLst>
            <pc:docMk/>
            <pc:sldMk cId="385286105" sldId="666"/>
            <ac:grpSpMk id="6" creationId="{FB2BFFE6-12C0-40E1-95B2-23087FB07375}"/>
          </ac:grpSpMkLst>
        </pc:grpChg>
        <pc:grpChg chg="mod">
          <ac:chgData name="Rajorshi Biswas" userId="13142dca-a5ef-41c4-97fb-2a21b1d61c2b" providerId="ADAL" clId="{6FD758BA-F582-4804-B360-844FC10F3AA9}" dt="2019-10-29T18:00:32.090" v="1320" actId="14100"/>
          <ac:grpSpMkLst>
            <pc:docMk/>
            <pc:sldMk cId="385286105" sldId="666"/>
            <ac:grpSpMk id="82" creationId="{00C2B099-EB1A-4648-A4E9-21B4B6F06C1E}"/>
          </ac:grpSpMkLst>
        </pc:grpChg>
        <pc:picChg chg="mod">
          <ac:chgData name="Rajorshi Biswas" userId="13142dca-a5ef-41c4-97fb-2a21b1d61c2b" providerId="ADAL" clId="{6FD758BA-F582-4804-B360-844FC10F3AA9}" dt="2019-10-29T18:00:32.090" v="1320" actId="14100"/>
          <ac:picMkLst>
            <pc:docMk/>
            <pc:sldMk cId="385286105" sldId="666"/>
            <ac:picMk id="4" creationId="{256118ED-4DD3-4419-B406-E1FAB9C85867}"/>
          </ac:picMkLst>
        </pc:picChg>
        <pc:picChg chg="mod">
          <ac:chgData name="Rajorshi Biswas" userId="13142dca-a5ef-41c4-97fb-2a21b1d61c2b" providerId="ADAL" clId="{6FD758BA-F582-4804-B360-844FC10F3AA9}" dt="2019-10-29T18:00:32.090" v="1320" actId="14100"/>
          <ac:picMkLst>
            <pc:docMk/>
            <pc:sldMk cId="385286105" sldId="666"/>
            <ac:picMk id="5" creationId="{5627A722-C870-44E9-83D3-3A14A744159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4B0B321-425F-434A-AF6B-327B700445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4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0EC96E6-7C6E-459A-A5E8-6B47A31908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72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5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185943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14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92570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6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02416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7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1628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8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044956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9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94724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10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09641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11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818085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12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636397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13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11509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3149600" y="1143000"/>
            <a:ext cx="7518400" cy="2438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556000" y="3886201"/>
            <a:ext cx="7112000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66" name="Rectangle 9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67" name="Rectangle 9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68" name="Rectangle 9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AF8B6E-B811-46D3-A0C1-CD6FD5B37F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F90AE-C642-46C1-B44A-480B6FF1B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94800" y="914400"/>
            <a:ext cx="21844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1600" y="914400"/>
            <a:ext cx="63500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61E4D-F414-4A8D-9A8D-FF6CCD664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4755F-2C21-4A0B-8765-8C8099E27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4419601"/>
            <a:ext cx="9497484" cy="13493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9" y="2920702"/>
            <a:ext cx="9497484" cy="1486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DE319-5497-44B0-B952-1F990757C0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0" y="1905000"/>
            <a:ext cx="4064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0" y="1905000"/>
            <a:ext cx="4064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DA74-83D2-4BAE-A4D7-CDD36F8A1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1" y="1143000"/>
            <a:ext cx="8940799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905000"/>
            <a:ext cx="467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2590800"/>
            <a:ext cx="4673600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08800" y="1905000"/>
            <a:ext cx="467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08800" y="2590800"/>
            <a:ext cx="4673600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F859B-8D9A-4C6C-95D2-7C36764360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F66D3-595E-4A53-A96B-FB09E6031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ADAA8-B8B1-48D0-BF5C-66C37D8CF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717" y="1219201"/>
            <a:ext cx="4011084" cy="9075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400" y="1219201"/>
            <a:ext cx="558800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717" y="2133601"/>
            <a:ext cx="4011084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CCB44-9CB0-460F-9F2C-A31DF8CEBE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90600"/>
            <a:ext cx="73152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02DED-DDB0-4178-A595-8C892AC66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2641600" y="838200"/>
            <a:ext cx="873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0" y="1905000"/>
            <a:ext cx="8331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032000" y="63246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0" y="6324600"/>
            <a:ext cx="568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56800" y="6324600"/>
            <a:ext cx="142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6BAF391B-ECED-44CC-ADD2-602762BFCEB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6" descr="Resilience_Week_Masthead-600px[1]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9442291" y="152400"/>
            <a:ext cx="2241708" cy="71174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 bwMode="auto">
          <a:xfrm>
            <a:off x="1727200" y="678925"/>
            <a:ext cx="9956800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>
                <a:alpha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8432800" y="381000"/>
            <a:ext cx="406400" cy="38100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>
                <a:alpha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 userDrawn="1"/>
        </p:nvCxnSpPr>
        <p:spPr bwMode="auto">
          <a:xfrm>
            <a:off x="8839200" y="762000"/>
            <a:ext cx="2844800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>
                <a:alpha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 userDrawn="1"/>
        </p:nvCxnSpPr>
        <p:spPr bwMode="auto">
          <a:xfrm>
            <a:off x="1727200" y="381000"/>
            <a:ext cx="6705600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>
                <a:alpha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10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0.png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12.emf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133600" y="1143000"/>
            <a:ext cx="9296400" cy="2438400"/>
          </a:xfrm>
        </p:spPr>
        <p:txBody>
          <a:bodyPr/>
          <a:lstStyle/>
          <a:p>
            <a:pPr algn="ctr"/>
            <a: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  <a:t>Cost-Aware Optimal Filter Assignment Policy Against </a:t>
            </a:r>
            <a:b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  <a:t>Distributed Denial-of-Service Attack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Rajorshi Biswas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Jie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Wu, and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Avinash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Srinivasan</a:t>
            </a:r>
          </a:p>
          <a:p>
            <a:pPr algn="r">
              <a:lnSpc>
                <a:spcPct val="110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z="200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Dept. of Computer and Info. Sciences</a:t>
            </a:r>
          </a:p>
          <a:p>
            <a:pPr algn="r">
              <a:lnSpc>
                <a:spcPct val="110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z="200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Temple University</a:t>
            </a:r>
          </a:p>
          <a:p>
            <a:pPr algn="r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546B27F0-D7A4-4200-924B-66FB15B80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048000" y="331684"/>
            <a:ext cx="7319962" cy="1141412"/>
          </a:xfrm>
        </p:spPr>
        <p:txBody>
          <a:bodyPr/>
          <a:lstStyle/>
          <a:p>
            <a:pPr algn="ctr"/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Simplifying the Topology</a:t>
            </a:r>
          </a:p>
        </p:txBody>
      </p:sp>
      <p:sp>
        <p:nvSpPr>
          <p:cNvPr id="163" name="Content Placeholder 2">
            <a:extLst>
              <a:ext uri="{FF2B5EF4-FFF2-40B4-BE49-F238E27FC236}">
                <a16:creationId xmlns:a16="http://schemas.microsoft.com/office/drawing/2014/main" id="{D1F5C7A4-E43C-4FFA-B43A-B7256A5BE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599" y="5994772"/>
            <a:ext cx="5977201" cy="5334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Remove nodes with no fork.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BAC231-1726-4346-8460-596E9B393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2348247"/>
            <a:ext cx="3457575" cy="32905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40C3CA-D4EA-4B3D-B149-64034D94F8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2263941"/>
            <a:ext cx="3505220" cy="3290553"/>
          </a:xfrm>
          <a:prstGeom prst="rect">
            <a:avLst/>
          </a:prstGeom>
        </p:spPr>
      </p:pic>
      <p:pic>
        <p:nvPicPr>
          <p:cNvPr id="6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16C05363-7064-47E1-B052-95C62D21A4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97977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133600" y="452465"/>
            <a:ext cx="8686800" cy="1141412"/>
          </a:xfrm>
        </p:spPr>
        <p:txBody>
          <a:bodyPr anchor="ctr"/>
          <a:lstStyle/>
          <a:p>
            <a:pPr algn="ctr"/>
            <a:r>
              <a:rPr lang="en-US" altLang="en-US" sz="3600" b="0" dirty="0">
                <a:latin typeface="Comic Sans MS" panose="030F0702030302020204" pitchFamily="66" charset="0"/>
              </a:rPr>
              <a:t>A dynamic programming solution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885EE8F-75E9-4E03-8D11-DB11CA74E2D4}"/>
              </a:ext>
            </a:extLst>
          </p:cNvPr>
          <p:cNvSpPr txBox="1"/>
          <p:nvPr/>
        </p:nvSpPr>
        <p:spPr>
          <a:xfrm>
            <a:off x="2368942" y="5897185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In subtree rooted by N : P(N, K, B)= Minimum blocked LU for K filters by yielding B traffic.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Complexity: O(N(KB)</a:t>
            </a:r>
            <a:r>
              <a:rPr lang="en-US" sz="1600" baseline="30000" dirty="0">
                <a:latin typeface="Comic Sans MS" panose="030F0702030302020204" pitchFamily="66" charset="0"/>
              </a:rPr>
              <a:t>(D-1)</a:t>
            </a:r>
            <a:r>
              <a:rPr lang="en-US" sz="1600" dirty="0">
                <a:latin typeface="Comic Sans MS" panose="030F0702030302020204" pitchFamily="66" charset="0"/>
              </a:rPr>
              <a:t>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DEBDB15-5944-49B9-9EA9-8B9A712FCCA3}"/>
              </a:ext>
            </a:extLst>
          </p:cNvPr>
          <p:cNvGrpSpPr/>
          <p:nvPr/>
        </p:nvGrpSpPr>
        <p:grpSpPr>
          <a:xfrm>
            <a:off x="2895601" y="1951756"/>
            <a:ext cx="1852619" cy="2778433"/>
            <a:chOff x="1371600" y="2055590"/>
            <a:chExt cx="1852619" cy="27784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DD313BE-F1DF-42B7-AFF2-B962FE5C96F0}"/>
                </a:ext>
              </a:extLst>
            </p:cNvPr>
            <p:cNvSpPr/>
            <p:nvPr/>
          </p:nvSpPr>
          <p:spPr bwMode="auto">
            <a:xfrm>
              <a:off x="2028741" y="2584751"/>
              <a:ext cx="524695" cy="546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eaLnBrk="0" hangingPunct="0">
                <a:buClr>
                  <a:srgbClr val="000000"/>
                </a:buClr>
                <a:buSzPct val="100000"/>
              </a:pPr>
              <a:r>
                <a: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N</a:t>
              </a:r>
              <a:endPara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BCDA511-4D1F-44FE-87CC-4588F847B665}"/>
                </a:ext>
              </a:extLst>
            </p:cNvPr>
            <p:cNvCxnSpPr>
              <a:cxnSpLocks/>
              <a:stCxn id="32" idx="0"/>
              <a:endCxn id="22" idx="3"/>
            </p:cNvCxnSpPr>
            <p:nvPr/>
          </p:nvCxnSpPr>
          <p:spPr bwMode="auto">
            <a:xfrm flipV="1">
              <a:off x="1795053" y="3051510"/>
              <a:ext cx="310528" cy="708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F7F3560-62AD-43E5-86C4-255AEB426AEB}"/>
                </a:ext>
              </a:extLst>
            </p:cNvPr>
            <p:cNvCxnSpPr>
              <a:cxnSpLocks/>
              <a:stCxn id="22" idx="0"/>
            </p:cNvCxnSpPr>
            <p:nvPr/>
          </p:nvCxnSpPr>
          <p:spPr bwMode="auto">
            <a:xfrm flipV="1">
              <a:off x="2291088" y="2055590"/>
              <a:ext cx="0" cy="5291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CFE2F22-C08D-4798-AFAF-7E69D4C6991A}"/>
                </a:ext>
              </a:extLst>
            </p:cNvPr>
            <p:cNvSpPr/>
            <p:nvPr/>
          </p:nvSpPr>
          <p:spPr bwMode="auto">
            <a:xfrm>
              <a:off x="1532705" y="3759830"/>
              <a:ext cx="524695" cy="546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eaLnBrk="0" hangingPunct="0">
                <a:buClr>
                  <a:srgbClr val="000000"/>
                </a:buClr>
                <a:buSzPct val="100000"/>
              </a:pPr>
              <a:r>
                <a: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L</a:t>
              </a:r>
              <a:endPara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81C5D04-09B1-459A-AEFF-911F8B809104}"/>
                </a:ext>
              </a:extLst>
            </p:cNvPr>
            <p:cNvSpPr/>
            <p:nvPr/>
          </p:nvSpPr>
          <p:spPr bwMode="auto">
            <a:xfrm>
              <a:off x="2514600" y="3759830"/>
              <a:ext cx="524695" cy="546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eaLnBrk="0" hangingPunct="0">
                <a:buClr>
                  <a:srgbClr val="000000"/>
                </a:buClr>
                <a:buSzPct val="100000"/>
              </a:pPr>
              <a:r>
                <a: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R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4187EB-1562-469B-A8F8-57FF150DFFBB}"/>
                </a:ext>
              </a:extLst>
            </p:cNvPr>
            <p:cNvCxnSpPr>
              <a:cxnSpLocks/>
              <a:stCxn id="33" idx="0"/>
              <a:endCxn id="22" idx="5"/>
            </p:cNvCxnSpPr>
            <p:nvPr/>
          </p:nvCxnSpPr>
          <p:spPr bwMode="auto">
            <a:xfrm flipH="1" flipV="1">
              <a:off x="2476596" y="3051510"/>
              <a:ext cx="300352" cy="708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DFCDF5D-99E3-462F-8287-B4A29D213663}"/>
                </a:ext>
              </a:extLst>
            </p:cNvPr>
            <p:cNvCxnSpPr>
              <a:cxnSpLocks/>
              <a:endCxn id="32" idx="3"/>
            </p:cNvCxnSpPr>
            <p:nvPr/>
          </p:nvCxnSpPr>
          <p:spPr bwMode="auto">
            <a:xfrm flipV="1">
              <a:off x="1371600" y="4226589"/>
              <a:ext cx="237945" cy="5740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6A30888-5536-4D4E-860C-2AAF61DC9414}"/>
                </a:ext>
              </a:extLst>
            </p:cNvPr>
            <p:cNvCxnSpPr>
              <a:cxnSpLocks/>
              <a:endCxn id="32" idx="5"/>
            </p:cNvCxnSpPr>
            <p:nvPr/>
          </p:nvCxnSpPr>
          <p:spPr bwMode="auto">
            <a:xfrm flipH="1" flipV="1">
              <a:off x="1980560" y="4226589"/>
              <a:ext cx="186221" cy="5740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1A2F845-4E4B-4F6F-8C3C-B49FA3F85AC6}"/>
                </a:ext>
              </a:extLst>
            </p:cNvPr>
            <p:cNvCxnSpPr>
              <a:cxnSpLocks/>
              <a:endCxn id="33" idx="5"/>
            </p:cNvCxnSpPr>
            <p:nvPr/>
          </p:nvCxnSpPr>
          <p:spPr bwMode="auto">
            <a:xfrm flipH="1" flipV="1">
              <a:off x="2962455" y="4226589"/>
              <a:ext cx="261764" cy="5740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9450DF6-F2B7-40C2-AB57-2B1637508662}"/>
                </a:ext>
              </a:extLst>
            </p:cNvPr>
            <p:cNvCxnSpPr>
              <a:cxnSpLocks/>
              <a:stCxn id="33" idx="3"/>
            </p:cNvCxnSpPr>
            <p:nvPr/>
          </p:nvCxnSpPr>
          <p:spPr bwMode="auto">
            <a:xfrm flipH="1">
              <a:off x="2428415" y="4226589"/>
              <a:ext cx="163025" cy="6074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C90949F-91BB-40C3-B90C-FB08216AE795}"/>
              </a:ext>
            </a:extLst>
          </p:cNvPr>
          <p:cNvSpPr/>
          <p:nvPr/>
        </p:nvSpPr>
        <p:spPr bwMode="auto">
          <a:xfrm>
            <a:off x="2971800" y="2389140"/>
            <a:ext cx="1352910" cy="790745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1, 0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C6E0CB1-ED28-4198-848D-E0F4485FF355}"/>
              </a:ext>
            </a:extLst>
          </p:cNvPr>
          <p:cNvSpPr/>
          <p:nvPr/>
        </p:nvSpPr>
        <p:spPr bwMode="auto">
          <a:xfrm>
            <a:off x="2743201" y="3347699"/>
            <a:ext cx="2201133" cy="1412017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K-1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90F96DA-943D-4B67-824A-D0AF8D21C92E}"/>
              </a:ext>
            </a:extLst>
          </p:cNvPr>
          <p:cNvGrpSpPr/>
          <p:nvPr/>
        </p:nvGrpSpPr>
        <p:grpSpPr>
          <a:xfrm>
            <a:off x="7642573" y="1971980"/>
            <a:ext cx="1852619" cy="2778433"/>
            <a:chOff x="1371600" y="2055590"/>
            <a:chExt cx="1852619" cy="2778433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07E5677-0C3E-4FBA-A0E6-F1F59EA4A0BC}"/>
                </a:ext>
              </a:extLst>
            </p:cNvPr>
            <p:cNvSpPr/>
            <p:nvPr/>
          </p:nvSpPr>
          <p:spPr bwMode="auto">
            <a:xfrm>
              <a:off x="2028741" y="2584751"/>
              <a:ext cx="524695" cy="546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eaLnBrk="0" hangingPunct="0">
                <a:buClr>
                  <a:srgbClr val="000000"/>
                </a:buClr>
                <a:buSzPct val="100000"/>
              </a:pPr>
              <a:r>
                <a: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N</a:t>
              </a:r>
              <a:endPara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7B7C290-A5E5-439F-87C5-D624DD23622E}"/>
                </a:ext>
              </a:extLst>
            </p:cNvPr>
            <p:cNvCxnSpPr>
              <a:cxnSpLocks/>
              <a:stCxn id="72" idx="0"/>
              <a:endCxn id="69" idx="3"/>
            </p:cNvCxnSpPr>
            <p:nvPr/>
          </p:nvCxnSpPr>
          <p:spPr bwMode="auto">
            <a:xfrm flipV="1">
              <a:off x="1795053" y="3051510"/>
              <a:ext cx="310528" cy="708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7D22F9B-94EF-4DA1-AAB2-03EBF510CCA8}"/>
                </a:ext>
              </a:extLst>
            </p:cNvPr>
            <p:cNvCxnSpPr>
              <a:cxnSpLocks/>
              <a:stCxn id="69" idx="0"/>
            </p:cNvCxnSpPr>
            <p:nvPr/>
          </p:nvCxnSpPr>
          <p:spPr bwMode="auto">
            <a:xfrm flipV="1">
              <a:off x="2291088" y="2055590"/>
              <a:ext cx="0" cy="5291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21A714C-6E37-47FB-B70B-262396D57753}"/>
                </a:ext>
              </a:extLst>
            </p:cNvPr>
            <p:cNvSpPr/>
            <p:nvPr/>
          </p:nvSpPr>
          <p:spPr bwMode="auto">
            <a:xfrm>
              <a:off x="1532705" y="3759830"/>
              <a:ext cx="524695" cy="546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eaLnBrk="0" hangingPunct="0">
                <a:buClr>
                  <a:srgbClr val="000000"/>
                </a:buClr>
                <a:buSzPct val="100000"/>
              </a:pPr>
              <a:r>
                <a: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L</a:t>
              </a:r>
              <a:endPara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A5B220B7-458E-4087-A36B-7F2C7ADD8E91}"/>
                </a:ext>
              </a:extLst>
            </p:cNvPr>
            <p:cNvSpPr/>
            <p:nvPr/>
          </p:nvSpPr>
          <p:spPr bwMode="auto">
            <a:xfrm>
              <a:off x="2514600" y="3759830"/>
              <a:ext cx="524695" cy="546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200" eaLnBrk="0" hangingPunct="0">
                <a:buClr>
                  <a:srgbClr val="000000"/>
                </a:buClr>
                <a:buSzPct val="100000"/>
              </a:pPr>
              <a:r>
                <a:rPr lang="en-US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charset="0"/>
                </a:rPr>
                <a:t>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733D135-67F1-4624-8276-A7658C7E1F9B}"/>
                </a:ext>
              </a:extLst>
            </p:cNvPr>
            <p:cNvCxnSpPr>
              <a:cxnSpLocks/>
              <a:stCxn id="73" idx="0"/>
              <a:endCxn id="69" idx="5"/>
            </p:cNvCxnSpPr>
            <p:nvPr/>
          </p:nvCxnSpPr>
          <p:spPr bwMode="auto">
            <a:xfrm flipH="1" flipV="1">
              <a:off x="2476596" y="3051510"/>
              <a:ext cx="300352" cy="708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1C11BA5-20DB-4AA3-BA7D-5E46978132C5}"/>
                </a:ext>
              </a:extLst>
            </p:cNvPr>
            <p:cNvCxnSpPr>
              <a:cxnSpLocks/>
              <a:endCxn id="72" idx="3"/>
            </p:cNvCxnSpPr>
            <p:nvPr/>
          </p:nvCxnSpPr>
          <p:spPr bwMode="auto">
            <a:xfrm flipV="1">
              <a:off x="1371600" y="4226589"/>
              <a:ext cx="237945" cy="5740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3A9B15F-CF27-43BB-8954-3AE74BD6F985}"/>
                </a:ext>
              </a:extLst>
            </p:cNvPr>
            <p:cNvCxnSpPr>
              <a:cxnSpLocks/>
              <a:endCxn id="72" idx="5"/>
            </p:cNvCxnSpPr>
            <p:nvPr/>
          </p:nvCxnSpPr>
          <p:spPr bwMode="auto">
            <a:xfrm flipH="1" flipV="1">
              <a:off x="1980560" y="4226589"/>
              <a:ext cx="186221" cy="5740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98F205B-DD5E-464B-82A9-B053CE55F87B}"/>
                </a:ext>
              </a:extLst>
            </p:cNvPr>
            <p:cNvCxnSpPr>
              <a:cxnSpLocks/>
              <a:endCxn id="73" idx="5"/>
            </p:cNvCxnSpPr>
            <p:nvPr/>
          </p:nvCxnSpPr>
          <p:spPr bwMode="auto">
            <a:xfrm flipH="1" flipV="1">
              <a:off x="2962455" y="4226589"/>
              <a:ext cx="261764" cy="5740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6CB2FC4-9855-44C4-8F44-53904324DFF3}"/>
                </a:ext>
              </a:extLst>
            </p:cNvPr>
            <p:cNvCxnSpPr>
              <a:cxnSpLocks/>
              <a:stCxn id="73" idx="3"/>
            </p:cNvCxnSpPr>
            <p:nvPr/>
          </p:nvCxnSpPr>
          <p:spPr bwMode="auto">
            <a:xfrm flipH="1">
              <a:off x="2428415" y="4226589"/>
              <a:ext cx="163025" cy="6074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AB269C55-7940-4081-AB51-E3B3832C3AE1}"/>
              </a:ext>
            </a:extLst>
          </p:cNvPr>
          <p:cNvSpPr/>
          <p:nvPr/>
        </p:nvSpPr>
        <p:spPr bwMode="auto">
          <a:xfrm>
            <a:off x="7315200" y="3530385"/>
            <a:ext cx="1168205" cy="1412017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k, b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7ECD890-493B-4BDB-B542-B51BAB97170A}"/>
              </a:ext>
            </a:extLst>
          </p:cNvPr>
          <p:cNvSpPr/>
          <p:nvPr/>
        </p:nvSpPr>
        <p:spPr bwMode="auto">
          <a:xfrm>
            <a:off x="8667195" y="3525766"/>
            <a:ext cx="1572323" cy="1412017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K-k, B-b</a:t>
            </a:r>
          </a:p>
        </p:txBody>
      </p:sp>
      <p:sp>
        <p:nvSpPr>
          <p:cNvPr id="14343" name="TextBox 14342">
            <a:extLst>
              <a:ext uri="{FF2B5EF4-FFF2-40B4-BE49-F238E27FC236}">
                <a16:creationId xmlns:a16="http://schemas.microsoft.com/office/drawing/2014/main" id="{A482D7F8-EEAF-4B04-A208-029ACBD335D9}"/>
              </a:ext>
            </a:extLst>
          </p:cNvPr>
          <p:cNvSpPr txBox="1"/>
          <p:nvPr/>
        </p:nvSpPr>
        <p:spPr>
          <a:xfrm>
            <a:off x="4217732" y="1478392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Blocks all legitimate users</a:t>
            </a:r>
          </a:p>
        </p:txBody>
      </p:sp>
      <p:cxnSp>
        <p:nvCxnSpPr>
          <p:cNvPr id="14346" name="Connector: Curved 14345">
            <a:extLst>
              <a:ext uri="{FF2B5EF4-FFF2-40B4-BE49-F238E27FC236}">
                <a16:creationId xmlns:a16="http://schemas.microsoft.com/office/drawing/2014/main" id="{57FEC863-F004-4AD7-BA60-9FB17E7F7B15}"/>
              </a:ext>
            </a:extLst>
          </p:cNvPr>
          <p:cNvCxnSpPr>
            <a:cxnSpLocks/>
            <a:stCxn id="14343" idx="1"/>
            <a:endCxn id="64" idx="3"/>
          </p:cNvCxnSpPr>
          <p:nvPr/>
        </p:nvCxnSpPr>
        <p:spPr bwMode="auto">
          <a:xfrm rot="10800000" flipH="1" flipV="1">
            <a:off x="4217732" y="1632281"/>
            <a:ext cx="106978" cy="1152232"/>
          </a:xfrm>
          <a:prstGeom prst="curvedConnector5">
            <a:avLst>
              <a:gd name="adj1" fmla="val -213689"/>
              <a:gd name="adj2" fmla="val 39521"/>
              <a:gd name="adj3" fmla="val 313689"/>
            </a:avLst>
          </a:prstGeom>
          <a:solidFill>
            <a:srgbClr val="00B8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BE0B220E-1580-4C5C-A5C2-2F96CE5B241C}"/>
              </a:ext>
            </a:extLst>
          </p:cNvPr>
          <p:cNvSpPr/>
          <p:nvPr/>
        </p:nvSpPr>
        <p:spPr bwMode="auto">
          <a:xfrm>
            <a:off x="2368943" y="2107570"/>
            <a:ext cx="2846592" cy="322205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 B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1E30C0C-85FC-4908-BC47-DE96261E48A0}"/>
              </a:ext>
            </a:extLst>
          </p:cNvPr>
          <p:cNvSpPr/>
          <p:nvPr/>
        </p:nvSpPr>
        <p:spPr bwMode="auto">
          <a:xfrm>
            <a:off x="7135607" y="2111948"/>
            <a:ext cx="3238929" cy="322205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</a:t>
            </a:r>
          </a:p>
        </p:txBody>
      </p:sp>
      <p:sp>
        <p:nvSpPr>
          <p:cNvPr id="14348" name="TextBox 14347">
            <a:extLst>
              <a:ext uri="{FF2B5EF4-FFF2-40B4-BE49-F238E27FC236}">
                <a16:creationId xmlns:a16="http://schemas.microsoft.com/office/drawing/2014/main" id="{5688CE61-E95A-44C6-9A53-57A6C2BC8F72}"/>
              </a:ext>
            </a:extLst>
          </p:cNvPr>
          <p:cNvSpPr txBox="1"/>
          <p:nvPr/>
        </p:nvSpPr>
        <p:spPr>
          <a:xfrm>
            <a:off x="7543800" y="4964669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mic Sans MS" panose="030F0702030302020204" pitchFamily="66" charset="0"/>
              </a:rPr>
              <a:t>k=0,1,…,K  b=0,1,…, 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49CCA6-DF97-4A8B-B2EC-56F5D85CB039}"/>
              </a:ext>
            </a:extLst>
          </p:cNvPr>
          <p:cNvSpPr txBox="1"/>
          <p:nvPr/>
        </p:nvSpPr>
        <p:spPr>
          <a:xfrm>
            <a:off x="5791201" y="3429001"/>
            <a:ext cx="610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04040-07D6-4AD9-ACF1-5B00C62F63E2}"/>
              </a:ext>
            </a:extLst>
          </p:cNvPr>
          <p:cNvSpPr txBox="1"/>
          <p:nvPr/>
        </p:nvSpPr>
        <p:spPr>
          <a:xfrm>
            <a:off x="2368942" y="1713170"/>
            <a:ext cx="1583474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P(N, K, B)</a:t>
            </a:r>
            <a:endParaRPr lang="en-US" sz="2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2FE9A9-487F-49DF-A144-34F1E40337D2}"/>
              </a:ext>
            </a:extLst>
          </p:cNvPr>
          <p:cNvSpPr txBox="1"/>
          <p:nvPr/>
        </p:nvSpPr>
        <p:spPr>
          <a:xfrm>
            <a:off x="7132932" y="1723330"/>
            <a:ext cx="1858667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P(N, K, B)</a:t>
            </a:r>
            <a:endParaRPr lang="en-US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0324E70-37E5-4DDD-A99A-E1B773B912B6}"/>
              </a:ext>
            </a:extLst>
          </p:cNvPr>
          <p:cNvSpPr txBox="1"/>
          <p:nvPr/>
        </p:nvSpPr>
        <p:spPr>
          <a:xfrm>
            <a:off x="7315957" y="3226170"/>
            <a:ext cx="1003490" cy="3077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P(L, k, b)</a:t>
            </a:r>
            <a:endParaRPr lang="en-US" sz="14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A37F2EB-073D-4EEB-9EB9-233E17E68563}"/>
              </a:ext>
            </a:extLst>
          </p:cNvPr>
          <p:cNvSpPr txBox="1"/>
          <p:nvPr/>
        </p:nvSpPr>
        <p:spPr>
          <a:xfrm>
            <a:off x="8877572" y="3219077"/>
            <a:ext cx="1366975" cy="3077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P(R, K-k, B-b)</a:t>
            </a:r>
            <a:endParaRPr lang="en-US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E1150CD-1C90-4947-B440-E35A36C6379E}"/>
              </a:ext>
            </a:extLst>
          </p:cNvPr>
          <p:cNvSpPr txBox="1"/>
          <p:nvPr/>
        </p:nvSpPr>
        <p:spPr>
          <a:xfrm>
            <a:off x="2583666" y="4806402"/>
            <a:ext cx="2520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Nothing to do</a:t>
            </a:r>
          </a:p>
        </p:txBody>
      </p:sp>
      <p:pic>
        <p:nvPicPr>
          <p:cNvPr id="41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0ABD08C2-11D9-4D22-B6A2-DA1C5DEE1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0106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30728" y="596078"/>
            <a:ext cx="9601200" cy="923531"/>
          </a:xfrm>
          <a:noFill/>
        </p:spPr>
        <p:txBody>
          <a:bodyPr anchor="ctr"/>
          <a:lstStyle/>
          <a:p>
            <a:pPr algn="ctr"/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A Dynamic Programming Solution: An Example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7F63DF1C-96CF-4CA6-BFED-C503FA014CAC}"/>
              </a:ext>
            </a:extLst>
          </p:cNvPr>
          <p:cNvSpPr txBox="1">
            <a:spLocks/>
          </p:cNvSpPr>
          <p:nvPr/>
        </p:nvSpPr>
        <p:spPr bwMode="auto">
          <a:xfrm>
            <a:off x="2133600" y="6111941"/>
            <a:ext cx="2971800" cy="834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1800" kern="0" dirty="0">
              <a:latin typeface="Comic Sans MS" panose="030F0702030302020204" pitchFamily="66" charset="0"/>
            </a:endParaRPr>
          </a:p>
          <a:p>
            <a:pPr lvl="1"/>
            <a:endParaRPr lang="en-US" sz="1800" kern="0" dirty="0">
              <a:latin typeface="Comic Sans MS" panose="030F0702030302020204" pitchFamily="66" charset="0"/>
            </a:endParaRPr>
          </a:p>
          <a:p>
            <a:pPr lvl="1"/>
            <a:endParaRPr lang="en-US" sz="1800" kern="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48917D-9EDD-45C8-9CB3-28A040DA114B}"/>
                  </a:ext>
                </a:extLst>
              </p:cNvPr>
              <p:cNvSpPr txBox="1"/>
              <p:nvPr/>
            </p:nvSpPr>
            <p:spPr>
              <a:xfrm>
                <a:off x="3619500" y="5649589"/>
                <a:ext cx="1955040" cy="46166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48917D-9EDD-45C8-9CB3-28A040DA1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0" y="5649589"/>
                <a:ext cx="195504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7F3B1E6B-EF69-4715-8498-C4C902FEC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4586" y="2271645"/>
            <a:ext cx="3147634" cy="295486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8840BCE-20A5-4D98-B40D-82C7204A6C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926" y="2271645"/>
            <a:ext cx="3147634" cy="2954866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4B840C5-BF2E-4B61-AAD9-4E2EE3FDF587}"/>
              </a:ext>
            </a:extLst>
          </p:cNvPr>
          <p:cNvSpPr/>
          <p:nvPr/>
        </p:nvSpPr>
        <p:spPr bwMode="auto">
          <a:xfrm>
            <a:off x="2692728" y="2299400"/>
            <a:ext cx="4038600" cy="322205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D6663C-A671-4026-9120-3650B4A265E2}"/>
              </a:ext>
            </a:extLst>
          </p:cNvPr>
          <p:cNvSpPr txBox="1"/>
          <p:nvPr/>
        </p:nvSpPr>
        <p:spPr>
          <a:xfrm>
            <a:off x="2690072" y="1905000"/>
            <a:ext cx="2471208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P(6, 2, 23)</a:t>
            </a:r>
            <a:endParaRPr lang="en-US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D0E63C6-6967-4010-8789-2741DC6ABCF1}"/>
              </a:ext>
            </a:extLst>
          </p:cNvPr>
          <p:cNvSpPr/>
          <p:nvPr/>
        </p:nvSpPr>
        <p:spPr bwMode="auto">
          <a:xfrm>
            <a:off x="3016068" y="3447233"/>
            <a:ext cx="3537131" cy="187935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2996E73-D742-4A5D-A039-FCD9EA8D4E83}"/>
              </a:ext>
            </a:extLst>
          </p:cNvPr>
          <p:cNvSpPr/>
          <p:nvPr/>
        </p:nvSpPr>
        <p:spPr bwMode="auto">
          <a:xfrm>
            <a:off x="4540068" y="2837633"/>
            <a:ext cx="565332" cy="533400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68E4D5-67C1-418C-A2C6-EF2FB7BE7031}"/>
              </a:ext>
            </a:extLst>
          </p:cNvPr>
          <p:cNvSpPr txBox="1"/>
          <p:nvPr/>
        </p:nvSpPr>
        <p:spPr>
          <a:xfrm>
            <a:off x="3016068" y="3126354"/>
            <a:ext cx="1124892" cy="3306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P(6, -, -)</a:t>
            </a:r>
            <a:endParaRPr lang="en-US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649825D-1B22-4CB3-9990-B9A2C0E3F704}"/>
              </a:ext>
            </a:extLst>
          </p:cNvPr>
          <p:cNvSpPr/>
          <p:nvPr/>
        </p:nvSpPr>
        <p:spPr bwMode="auto">
          <a:xfrm>
            <a:off x="7467600" y="3428416"/>
            <a:ext cx="2133600" cy="189817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k, 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0B87608-88A2-4F07-BBA5-32AC0A32607E}"/>
              </a:ext>
            </a:extLst>
          </p:cNvPr>
          <p:cNvSpPr txBox="1"/>
          <p:nvPr/>
        </p:nvSpPr>
        <p:spPr>
          <a:xfrm>
            <a:off x="7468357" y="3124200"/>
            <a:ext cx="1066043" cy="30421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P(4, k, b)</a:t>
            </a:r>
            <a:endParaRPr lang="en-US" sz="1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E162DC-8E24-474B-BA4F-D01D7B9593FE}"/>
              </a:ext>
            </a:extLst>
          </p:cNvPr>
          <p:cNvSpPr/>
          <p:nvPr/>
        </p:nvSpPr>
        <p:spPr bwMode="auto">
          <a:xfrm>
            <a:off x="9829800" y="3428415"/>
            <a:ext cx="1371600" cy="1905585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K-k, B-b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B82C083-D397-400B-9FFE-85A36C6A1E8F}"/>
              </a:ext>
            </a:extLst>
          </p:cNvPr>
          <p:cNvSpPr txBox="1"/>
          <p:nvPr/>
        </p:nvSpPr>
        <p:spPr>
          <a:xfrm>
            <a:off x="9906000" y="3124200"/>
            <a:ext cx="1300480" cy="30421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P(3, K-k, B-b)</a:t>
            </a:r>
            <a:endParaRPr lang="en-US" sz="1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2EEFE58-DA18-42B5-B383-19B6D936A3DF}"/>
              </a:ext>
            </a:extLst>
          </p:cNvPr>
          <p:cNvSpPr/>
          <p:nvPr/>
        </p:nvSpPr>
        <p:spPr bwMode="auto">
          <a:xfrm>
            <a:off x="7279394" y="2299400"/>
            <a:ext cx="4038600" cy="322205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87066A6-BF30-4945-B5B3-10E4C60E154C}"/>
              </a:ext>
            </a:extLst>
          </p:cNvPr>
          <p:cNvSpPr txBox="1"/>
          <p:nvPr/>
        </p:nvSpPr>
        <p:spPr>
          <a:xfrm>
            <a:off x="7276738" y="1905000"/>
            <a:ext cx="2471208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P(6, 2, 23)</a:t>
            </a:r>
            <a:endParaRPr lang="en-US" sz="2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0F8D02C-C93C-460D-B04E-DDA414F3E7FC}"/>
              </a:ext>
            </a:extLst>
          </p:cNvPr>
          <p:cNvSpPr txBox="1"/>
          <p:nvPr/>
        </p:nvSpPr>
        <p:spPr>
          <a:xfrm>
            <a:off x="7467600" y="5635614"/>
            <a:ext cx="3836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k=0,1,2	</a:t>
            </a:r>
            <a:r>
              <a:rPr lang="en-US" sz="2000" dirty="0">
                <a:latin typeface="Comic Sans MS" panose="030F0702030302020204" pitchFamily="66" charset="0"/>
              </a:rPr>
              <a:t>    b=0, 1,2,….,13=23-10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6664B7-688F-49DD-A2C6-C40767EC96D7}"/>
                  </a:ext>
                </a:extLst>
              </p:cNvPr>
              <p:cNvSpPr txBox="1"/>
              <p:nvPr/>
            </p:nvSpPr>
            <p:spPr>
              <a:xfrm>
                <a:off x="8010805" y="6149886"/>
                <a:ext cx="1955040" cy="46166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6664B7-688F-49DD-A2C6-C40767EC96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805" y="6149886"/>
                <a:ext cx="195504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DCD1141-8B3A-4803-8D96-F348C4074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58455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14600" y="298996"/>
            <a:ext cx="6333106" cy="769605"/>
          </a:xfrm>
          <a:noFill/>
        </p:spPr>
        <p:txBody>
          <a:bodyPr anchor="ctr"/>
          <a:lstStyle/>
          <a:p>
            <a:pPr algn="ctr"/>
            <a:r>
              <a:rPr lang="en-US" altLang="en-US" sz="3600" b="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 DP Solution: An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BE39245-A9B3-4FAB-BAC9-4AE604116737}"/>
                  </a:ext>
                </a:extLst>
              </p:cNvPr>
              <p:cNvSpPr/>
              <p:nvPr/>
            </p:nvSpPr>
            <p:spPr>
              <a:xfrm>
                <a:off x="3200400" y="3429000"/>
                <a:ext cx="32255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kern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            +      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 ∞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BE39245-A9B3-4FAB-BAC9-4AE6041167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429000"/>
                <a:ext cx="322556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" name="Picture 46">
            <a:extLst>
              <a:ext uri="{FF2B5EF4-FFF2-40B4-BE49-F238E27FC236}">
                <a16:creationId xmlns:a16="http://schemas.microsoft.com/office/drawing/2014/main" id="{7134094B-6AA7-46C9-AE13-7C7658D529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6458" y="914400"/>
            <a:ext cx="2590800" cy="2432134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7DF513D0-2EFA-42CD-A428-474720D7E84E}"/>
              </a:ext>
            </a:extLst>
          </p:cNvPr>
          <p:cNvSpPr/>
          <p:nvPr/>
        </p:nvSpPr>
        <p:spPr bwMode="auto">
          <a:xfrm>
            <a:off x="3283131" y="1903067"/>
            <a:ext cx="1711177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DF9986F-5CA4-4D9F-8F58-3B7E29FF81BB}"/>
              </a:ext>
            </a:extLst>
          </p:cNvPr>
          <p:cNvSpPr txBox="1"/>
          <p:nvPr/>
        </p:nvSpPr>
        <p:spPr>
          <a:xfrm>
            <a:off x="3281439" y="1641758"/>
            <a:ext cx="854981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P(4, 0, 0)</a:t>
            </a:r>
            <a:endParaRPr lang="en-US" sz="11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727A9F6-8025-4046-B33E-E975DA67DA8D}"/>
              </a:ext>
            </a:extLst>
          </p:cNvPr>
          <p:cNvSpPr/>
          <p:nvPr/>
        </p:nvSpPr>
        <p:spPr bwMode="auto">
          <a:xfrm>
            <a:off x="5422516" y="1903067"/>
            <a:ext cx="975934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1F69844-2DD2-4930-9A22-9418B6C1AA5D}"/>
              </a:ext>
            </a:extLst>
          </p:cNvPr>
          <p:cNvSpPr txBox="1"/>
          <p:nvPr/>
        </p:nvSpPr>
        <p:spPr>
          <a:xfrm>
            <a:off x="5422516" y="1643433"/>
            <a:ext cx="978883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P(3, 2, 13)</a:t>
            </a:r>
            <a:endParaRPr lang="en-US" sz="1200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695C26F1-A079-4A22-97B6-2E460DB11A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0" y="914400"/>
            <a:ext cx="2590800" cy="2432134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7DC36FED-C717-4680-9A58-DF01703B1BD1}"/>
              </a:ext>
            </a:extLst>
          </p:cNvPr>
          <p:cNvSpPr/>
          <p:nvPr/>
        </p:nvSpPr>
        <p:spPr bwMode="auto">
          <a:xfrm>
            <a:off x="7811473" y="1903067"/>
            <a:ext cx="1711177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3F36401-2035-4EBD-A08F-9B3BB486A087}"/>
              </a:ext>
            </a:extLst>
          </p:cNvPr>
          <p:cNvSpPr txBox="1"/>
          <p:nvPr/>
        </p:nvSpPr>
        <p:spPr>
          <a:xfrm>
            <a:off x="7809781" y="1641758"/>
            <a:ext cx="854981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P(4, 2, 13)</a:t>
            </a:r>
            <a:endParaRPr lang="en-US" sz="11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232FAEB-EC79-42BF-B7CD-136925C86F2F}"/>
              </a:ext>
            </a:extLst>
          </p:cNvPr>
          <p:cNvSpPr/>
          <p:nvPr/>
        </p:nvSpPr>
        <p:spPr bwMode="auto">
          <a:xfrm>
            <a:off x="9950858" y="1903067"/>
            <a:ext cx="975934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E90EB8-90A2-4979-A9D4-B9E6A4343374}"/>
              </a:ext>
            </a:extLst>
          </p:cNvPr>
          <p:cNvSpPr txBox="1"/>
          <p:nvPr/>
        </p:nvSpPr>
        <p:spPr>
          <a:xfrm>
            <a:off x="9950858" y="1643433"/>
            <a:ext cx="978883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P(3, 0, 0)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B25644E-39C8-467D-853C-26B583F1681D}"/>
                  </a:ext>
                </a:extLst>
              </p:cNvPr>
              <p:cNvSpPr/>
              <p:nvPr/>
            </p:nvSpPr>
            <p:spPr>
              <a:xfrm>
                <a:off x="7975837" y="3424535"/>
                <a:ext cx="32255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kern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            +      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 ∞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B25644E-39C8-467D-853C-26B583F168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837" y="3424535"/>
                <a:ext cx="322556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C71EC5F-C8C5-4A43-B5CE-B083D79328BE}"/>
                  </a:ext>
                </a:extLst>
              </p:cNvPr>
              <p:cNvSpPr/>
              <p:nvPr/>
            </p:nvSpPr>
            <p:spPr>
              <a:xfrm>
                <a:off x="3324498" y="6414898"/>
                <a:ext cx="29514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kern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            +      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 0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C71EC5F-C8C5-4A43-B5CE-B083D79328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4498" y="6414898"/>
                <a:ext cx="295144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Picture 70">
            <a:extLst>
              <a:ext uri="{FF2B5EF4-FFF2-40B4-BE49-F238E27FC236}">
                <a16:creationId xmlns:a16="http://schemas.microsoft.com/office/drawing/2014/main" id="{D0F82820-C136-49B6-A384-50549185B5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9517" y="3810000"/>
            <a:ext cx="2590800" cy="2432134"/>
          </a:xfrm>
          <a:prstGeom prst="rect">
            <a:avLst/>
          </a:prstGeom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C05704AD-0055-4015-9753-697B5500F30D}"/>
              </a:ext>
            </a:extLst>
          </p:cNvPr>
          <p:cNvSpPr/>
          <p:nvPr/>
        </p:nvSpPr>
        <p:spPr bwMode="auto">
          <a:xfrm>
            <a:off x="3326190" y="4798667"/>
            <a:ext cx="1711177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AD7E7AC-F34F-421A-B0A7-7D338C03C987}"/>
              </a:ext>
            </a:extLst>
          </p:cNvPr>
          <p:cNvSpPr txBox="1"/>
          <p:nvPr/>
        </p:nvSpPr>
        <p:spPr>
          <a:xfrm>
            <a:off x="3324498" y="4537358"/>
            <a:ext cx="854981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P(4, 1, 13)</a:t>
            </a:r>
            <a:endParaRPr lang="en-US" sz="11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A74A856-FFA7-40D9-B54F-AC34E83DB628}"/>
              </a:ext>
            </a:extLst>
          </p:cNvPr>
          <p:cNvSpPr/>
          <p:nvPr/>
        </p:nvSpPr>
        <p:spPr bwMode="auto">
          <a:xfrm>
            <a:off x="5465575" y="4798667"/>
            <a:ext cx="975934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2831927-C2A1-4B7F-9647-4548A6DC88EE}"/>
              </a:ext>
            </a:extLst>
          </p:cNvPr>
          <p:cNvSpPr txBox="1"/>
          <p:nvPr/>
        </p:nvSpPr>
        <p:spPr>
          <a:xfrm>
            <a:off x="5465575" y="4539033"/>
            <a:ext cx="978883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P(3, 1, 0)</a:t>
            </a:r>
            <a:endParaRPr lang="en-US" sz="1200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A23E316B-047F-4BF2-BF98-BB392F449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7859" y="3810000"/>
            <a:ext cx="2590800" cy="2432134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E8915DD8-84E9-4190-877C-90F58445D9E7}"/>
              </a:ext>
            </a:extLst>
          </p:cNvPr>
          <p:cNvSpPr/>
          <p:nvPr/>
        </p:nvSpPr>
        <p:spPr bwMode="auto">
          <a:xfrm>
            <a:off x="7854532" y="4798667"/>
            <a:ext cx="1711177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420E63D-FEC8-4C3D-B672-BD8EB970A4A1}"/>
              </a:ext>
            </a:extLst>
          </p:cNvPr>
          <p:cNvSpPr txBox="1"/>
          <p:nvPr/>
        </p:nvSpPr>
        <p:spPr>
          <a:xfrm>
            <a:off x="7852840" y="4537358"/>
            <a:ext cx="854981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P(4, 2, 5)</a:t>
            </a:r>
            <a:endParaRPr lang="en-US" sz="11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D04C7CC-D253-4ABC-B78C-EC7C80877EAE}"/>
              </a:ext>
            </a:extLst>
          </p:cNvPr>
          <p:cNvSpPr/>
          <p:nvPr/>
        </p:nvSpPr>
        <p:spPr bwMode="auto">
          <a:xfrm>
            <a:off x="9993917" y="4798667"/>
            <a:ext cx="975934" cy="160490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eaLnBrk="0" hangingPunct="0">
              <a:buClr>
                <a:srgbClr val="000000"/>
              </a:buClr>
              <a:buSzPct val="100000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A03CE47-409E-46CB-B696-959C20E14C07}"/>
              </a:ext>
            </a:extLst>
          </p:cNvPr>
          <p:cNvSpPr txBox="1"/>
          <p:nvPr/>
        </p:nvSpPr>
        <p:spPr>
          <a:xfrm>
            <a:off x="9993917" y="4539033"/>
            <a:ext cx="978883" cy="2572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P(3, 0, 8)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BDF7D898-F63F-4152-AC9D-0A6ED783A4F0}"/>
                  </a:ext>
                </a:extLst>
              </p:cNvPr>
              <p:cNvSpPr/>
              <p:nvPr/>
            </p:nvSpPr>
            <p:spPr>
              <a:xfrm>
                <a:off x="7744288" y="6400800"/>
                <a:ext cx="33041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kern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            +       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 ∞</m:t>
                      </m:r>
                      <m:r>
                        <a:rPr lang="en-US" i="1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kern="0" smtClean="0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BDF7D898-F63F-4152-AC9D-0A6ED783A4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288" y="6400800"/>
                <a:ext cx="330411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>
            <a:extLst>
              <a:ext uri="{FF2B5EF4-FFF2-40B4-BE49-F238E27FC236}">
                <a16:creationId xmlns:a16="http://schemas.microsoft.com/office/drawing/2014/main" id="{C97370DA-E544-436D-B146-E3465CA476C8}"/>
              </a:ext>
            </a:extLst>
          </p:cNvPr>
          <p:cNvSpPr/>
          <p:nvPr/>
        </p:nvSpPr>
        <p:spPr bwMode="auto">
          <a:xfrm>
            <a:off x="5609855" y="2456553"/>
            <a:ext cx="420462" cy="414867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7CCDABB-1843-4CD3-99EE-CE53A4EE1932}"/>
              </a:ext>
            </a:extLst>
          </p:cNvPr>
          <p:cNvSpPr/>
          <p:nvPr/>
        </p:nvSpPr>
        <p:spPr bwMode="auto">
          <a:xfrm>
            <a:off x="8037738" y="2438400"/>
            <a:ext cx="420462" cy="414867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A7ECE45-B427-47CE-958B-A83D4CBDCDDF}"/>
              </a:ext>
            </a:extLst>
          </p:cNvPr>
          <p:cNvSpPr/>
          <p:nvPr/>
        </p:nvSpPr>
        <p:spPr bwMode="auto">
          <a:xfrm>
            <a:off x="3541938" y="5376333"/>
            <a:ext cx="420462" cy="414867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F3BB141-8BF7-48AA-90B1-B705349F5119}"/>
              </a:ext>
            </a:extLst>
          </p:cNvPr>
          <p:cNvSpPr/>
          <p:nvPr/>
        </p:nvSpPr>
        <p:spPr bwMode="auto">
          <a:xfrm>
            <a:off x="5658604" y="5367866"/>
            <a:ext cx="420462" cy="414867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6F396F9-7DA4-47F2-B9DF-AA02BE6D76AD}"/>
              </a:ext>
            </a:extLst>
          </p:cNvPr>
          <p:cNvSpPr/>
          <p:nvPr/>
        </p:nvSpPr>
        <p:spPr bwMode="auto">
          <a:xfrm>
            <a:off x="8077200" y="5376333"/>
            <a:ext cx="420462" cy="414867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DDD2BB6-7C76-4CB8-AB87-A2D8523A0215}"/>
              </a:ext>
            </a:extLst>
          </p:cNvPr>
          <p:cNvSpPr/>
          <p:nvPr/>
        </p:nvSpPr>
        <p:spPr bwMode="auto">
          <a:xfrm>
            <a:off x="9087604" y="5376333"/>
            <a:ext cx="420462" cy="414867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FB60D46-AAA3-446A-9A49-654A3DA99A9F}"/>
              </a:ext>
            </a:extLst>
          </p:cNvPr>
          <p:cNvSpPr/>
          <p:nvPr/>
        </p:nvSpPr>
        <p:spPr bwMode="auto">
          <a:xfrm>
            <a:off x="1662379" y="5310716"/>
            <a:ext cx="1680623" cy="960967"/>
          </a:xfrm>
          <a:prstGeom prst="rightArrow">
            <a:avLst/>
          </a:prstGeom>
          <a:solidFill>
            <a:srgbClr val="00B05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Minimum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4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7A3244F7-2BE0-48AF-A573-E6B62B3943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4753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8686800" cy="773075"/>
          </a:xfrm>
        </p:spPr>
        <p:txBody>
          <a:bodyPr/>
          <a:lstStyle/>
          <a:p>
            <a:pPr algn="ctr"/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Simulation: Random Tree Generation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9C7F61-1A15-4A0B-9B3F-B20410CE049D}"/>
              </a:ext>
            </a:extLst>
          </p:cNvPr>
          <p:cNvSpPr txBox="1"/>
          <p:nvPr/>
        </p:nvSpPr>
        <p:spPr>
          <a:xfrm>
            <a:off x="2895600" y="5399124"/>
            <a:ext cx="350520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Topology: 1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# of nodes : 100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Internal user probability: 0.1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Max node degree=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874AAA0A-9A2F-4260-A738-0958DC53CF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95600" y="2057400"/>
                <a:ext cx="2263100" cy="3124199"/>
              </a:xfrm>
              <a:noFill/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1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6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Tree(d, n)</a:t>
                </a:r>
              </a:p>
              <a:p>
                <a:pPr marL="0" indent="0">
                  <a:buNone/>
                </a:pP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 d=0</a:t>
                </a:r>
              </a:p>
              <a:p>
                <a:pPr marL="457200" lvl="1" indent="0">
                  <a:buNone/>
                </a:pP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Return.</a:t>
                </a:r>
              </a:p>
              <a:p>
                <a:pPr marL="57150" indent="0">
                  <a:buNone/>
                </a:pP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Else</a:t>
                </a:r>
              </a:p>
              <a:p>
                <a:pPr marL="457200" lvl="1" indent="0">
                  <a:buNone/>
                </a:pP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</a:t>
                </a:r>
                <a:r>
                  <a:rPr lang="en-US" sz="1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=0 to rand [0,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]</a:t>
                </a:r>
              </a:p>
              <a:p>
                <a:pPr marL="457200" lvl="1" indent="0">
                  <a:buNone/>
                </a:pP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Create node c</a:t>
                </a:r>
                <a:r>
                  <a:rPr lang="en-US" sz="14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457200" lvl="1" indent="0">
                  <a:buNone/>
                </a:pP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Make c</a:t>
                </a:r>
                <a:r>
                  <a:rPr lang="en-US" sz="14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child of n.</a:t>
                </a:r>
              </a:p>
              <a:p>
                <a:pPr marL="457200" lvl="1" indent="0">
                  <a:buNone/>
                </a:pP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Tree(d-1, c</a:t>
                </a:r>
                <a:r>
                  <a:rPr lang="en-US" sz="14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874AAA0A-9A2F-4260-A738-0958DC53CF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95600" y="2057400"/>
                <a:ext cx="2263100" cy="3124199"/>
              </a:xfrm>
              <a:blipFill>
                <a:blip r:embed="rId3"/>
                <a:stretch>
                  <a:fillRect l="-798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AF8ABD5-AF27-4AC5-8D86-7C7CBC95F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3273" y="1748673"/>
            <a:ext cx="4662327" cy="34329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3AE905-E60E-4FBB-967D-7C0F9E0F052F}"/>
              </a:ext>
            </a:extLst>
          </p:cNvPr>
          <p:cNvSpPr txBox="1"/>
          <p:nvPr/>
        </p:nvSpPr>
        <p:spPr>
          <a:xfrm>
            <a:off x="7010400" y="5350934"/>
            <a:ext cx="350520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Topology: 2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# of nodes : 400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Internal user probability: 0.1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Max node degree= 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F6FC36-C5C1-41E3-A6FE-4B97DCEE7CA6}"/>
              </a:ext>
            </a:extLst>
          </p:cNvPr>
          <p:cNvSpPr/>
          <p:nvPr/>
        </p:nvSpPr>
        <p:spPr>
          <a:xfrm>
            <a:off x="7543800" y="4623788"/>
            <a:ext cx="1647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Topology: 1</a:t>
            </a:r>
          </a:p>
        </p:txBody>
      </p:sp>
      <p:pic>
        <p:nvPicPr>
          <p:cNvPr id="8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4FFEA8FC-AE34-4ED5-B802-3BCC950566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5532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299F1-199C-4EDF-BFF1-D36A4521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Simulation: Different Incoming Bandwidth</a:t>
            </a:r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EC8E103A-1133-42BB-B1C6-9C368C86B5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584450"/>
            <a:ext cx="4352925" cy="2901950"/>
          </a:xfrm>
        </p:spPr>
      </p:pic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1D548BEA-7FD5-4EC7-B1A0-E5C762E48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618316"/>
            <a:ext cx="4352927" cy="29019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1F00E69-DE14-4F87-AAE5-27C48BEEF6A0}"/>
              </a:ext>
            </a:extLst>
          </p:cNvPr>
          <p:cNvSpPr txBox="1"/>
          <p:nvPr/>
        </p:nvSpPr>
        <p:spPr>
          <a:xfrm>
            <a:off x="2400300" y="5826551"/>
            <a:ext cx="922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Number of blocked LUs decreases linearly with the increase of B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91FE42-7930-4BA5-AE62-ECD47EFEC9B8}"/>
              </a:ext>
            </a:extLst>
          </p:cNvPr>
          <p:cNvSpPr txBox="1"/>
          <p:nvPr/>
        </p:nvSpPr>
        <p:spPr>
          <a:xfrm>
            <a:off x="3429000" y="2476205"/>
            <a:ext cx="307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Topology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9FB66D-7D14-4199-8F7C-56B5572E0948}"/>
              </a:ext>
            </a:extLst>
          </p:cNvPr>
          <p:cNvSpPr txBox="1"/>
          <p:nvPr/>
        </p:nvSpPr>
        <p:spPr>
          <a:xfrm>
            <a:off x="8029902" y="2404533"/>
            <a:ext cx="307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Topology 2</a:t>
            </a:r>
          </a:p>
        </p:txBody>
      </p:sp>
      <p:pic>
        <p:nvPicPr>
          <p:cNvPr id="9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943EB6CB-5126-4066-99F2-C796500B1A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38387A-9EBC-4283-8E0F-9331981A3FE2}"/>
              </a:ext>
            </a:extLst>
          </p:cNvPr>
          <p:cNvSpPr txBox="1"/>
          <p:nvPr/>
        </p:nvSpPr>
        <p:spPr>
          <a:xfrm>
            <a:off x="6140860" y="5425643"/>
            <a:ext cx="107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K=10</a:t>
            </a:r>
          </a:p>
        </p:txBody>
      </p:sp>
    </p:spTree>
    <p:extLst>
      <p:ext uri="{BB962C8B-B14F-4D97-AF65-F5344CB8AC3E}">
        <p14:creationId xmlns:p14="http://schemas.microsoft.com/office/powerpoint/2010/main" val="1716080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299F1-199C-4EDF-BFF1-D36A4521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Simulation: Different  Number of Filters</a:t>
            </a:r>
          </a:p>
        </p:txBody>
      </p:sp>
      <p:pic>
        <p:nvPicPr>
          <p:cNvPr id="8" name="Content Placeholder 7" descr="A close up of a map&#10;&#10;Description automatically generated">
            <a:extLst>
              <a:ext uri="{FF2B5EF4-FFF2-40B4-BE49-F238E27FC236}">
                <a16:creationId xmlns:a16="http://schemas.microsoft.com/office/drawing/2014/main" id="{1727640D-13E4-4383-92B5-8C00DA641E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743200"/>
            <a:ext cx="4140200" cy="2760133"/>
          </a:xfrm>
        </p:spPr>
      </p:pic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1A7A19D8-0F1C-446B-A8AC-6192A66D8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132" y="2743200"/>
            <a:ext cx="4343401" cy="2895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C9A7AB-BE47-41B2-93C4-22658CB124BC}"/>
              </a:ext>
            </a:extLst>
          </p:cNvPr>
          <p:cNvSpPr txBox="1"/>
          <p:nvPr/>
        </p:nvSpPr>
        <p:spPr>
          <a:xfrm>
            <a:off x="3048000" y="59436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Number of blocked LUs decreases with the increase of K.  </a:t>
            </a:r>
          </a:p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Number of blocked LU becomes stable after a certain value of K.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55F62D-C2D5-4BFA-B772-30362E6DCD89}"/>
              </a:ext>
            </a:extLst>
          </p:cNvPr>
          <p:cNvSpPr txBox="1"/>
          <p:nvPr/>
        </p:nvSpPr>
        <p:spPr>
          <a:xfrm>
            <a:off x="3581400" y="2394506"/>
            <a:ext cx="307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Topology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8FB527-BDA5-4003-9219-2DE9BCD4BB62}"/>
              </a:ext>
            </a:extLst>
          </p:cNvPr>
          <p:cNvSpPr txBox="1"/>
          <p:nvPr/>
        </p:nvSpPr>
        <p:spPr>
          <a:xfrm>
            <a:off x="6116637" y="5492634"/>
            <a:ext cx="107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B=40</a:t>
            </a:r>
          </a:p>
        </p:txBody>
      </p:sp>
      <p:pic>
        <p:nvPicPr>
          <p:cNvPr id="9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1D534D1A-3EAC-4981-B7AD-258E13935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79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5A323-93D2-4E9F-9A6D-3262D7A4F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57200"/>
            <a:ext cx="8737600" cy="99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Simulation: Compare with Existing Work</a:t>
            </a:r>
            <a:endParaRPr lang="en-US" dirty="0"/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5F67CE66-6266-42C6-9FF0-A8561274D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828800"/>
            <a:ext cx="6019800" cy="40132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90C403-F0B6-4145-943E-1AD437111185}"/>
              </a:ext>
            </a:extLst>
          </p:cNvPr>
          <p:cNvSpPr txBox="1"/>
          <p:nvPr/>
        </p:nvSpPr>
        <p:spPr>
          <a:xfrm>
            <a:off x="2362200" y="6344488"/>
            <a:ext cx="949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Number of blocked LUs in proposed system is less than the existing system.  </a:t>
            </a:r>
          </a:p>
        </p:txBody>
      </p:sp>
      <p:pic>
        <p:nvPicPr>
          <p:cNvPr id="6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B0ECCBE6-1607-431D-90F5-0D6B181F6D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6BF9AE-69A7-4B1F-97B1-A581B59F7819}"/>
              </a:ext>
            </a:extLst>
          </p:cNvPr>
          <p:cNvSpPr txBox="1"/>
          <p:nvPr/>
        </p:nvSpPr>
        <p:spPr>
          <a:xfrm>
            <a:off x="6188075" y="5939135"/>
            <a:ext cx="107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B=40</a:t>
            </a:r>
          </a:p>
        </p:txBody>
      </p:sp>
    </p:spTree>
    <p:extLst>
      <p:ext uri="{BB962C8B-B14F-4D97-AF65-F5344CB8AC3E}">
        <p14:creationId xmlns:p14="http://schemas.microsoft.com/office/powerpoint/2010/main" val="1300783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B456A-201D-4521-8AB2-25144151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57982-3C3A-42D4-BE1A-0136A64C7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0" y="2671704"/>
            <a:ext cx="83312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By allowing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some attackers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reach victim we can significantly decrease the number of blocked legitimate user.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6118ED-4DD3-4419-B406-E1FAB9C85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489" y="4880562"/>
            <a:ext cx="882722" cy="11556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27A722-C870-44E9-83D3-3A14A7441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372" y="5038609"/>
            <a:ext cx="2443959" cy="981192"/>
          </a:xfrm>
          <a:prstGeom prst="rect">
            <a:avLst/>
          </a:prstGeom>
        </p:spPr>
      </p:pic>
      <p:grpSp>
        <p:nvGrpSpPr>
          <p:cNvPr id="6" name="Group 4">
            <a:extLst>
              <a:ext uri="{FF2B5EF4-FFF2-40B4-BE49-F238E27FC236}">
                <a16:creationId xmlns:a16="http://schemas.microsoft.com/office/drawing/2014/main" id="{FB2BFFE6-12C0-40E1-95B2-23087FB0737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84135" y="4880562"/>
            <a:ext cx="1214353" cy="1155642"/>
            <a:chOff x="4789" y="1392"/>
            <a:chExt cx="2027" cy="19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9405EA58-BD73-4DC2-BBA0-67D7E27567A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89" y="1392"/>
              <a:ext cx="2027" cy="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B97C14C4-9F4F-4067-A801-D7715490A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2265"/>
              <a:ext cx="227" cy="227"/>
            </a:xfrm>
            <a:prstGeom prst="ellipse">
              <a:avLst/>
            </a:pr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9" name="Oval 6">
              <a:extLst>
                <a:ext uri="{FF2B5EF4-FFF2-40B4-BE49-F238E27FC236}">
                  <a16:creationId xmlns:a16="http://schemas.microsoft.com/office/drawing/2014/main" id="{06B9CD3F-5B29-4A3E-A1FD-B9757E3FE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2265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F32FFD16-7B2B-4BC0-8B67-C654AC0D1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2" y="2278"/>
              <a:ext cx="8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Oval 8">
              <a:extLst>
                <a:ext uri="{FF2B5EF4-FFF2-40B4-BE49-F238E27FC236}">
                  <a16:creationId xmlns:a16="http://schemas.microsoft.com/office/drawing/2014/main" id="{607B3F42-9279-4BB4-B345-3F81BBB53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5" y="2686"/>
              <a:ext cx="227" cy="226"/>
            </a:xfrm>
            <a:prstGeom prst="ellipse">
              <a:avLst/>
            </a:pr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2" name="Oval 9">
              <a:extLst>
                <a:ext uri="{FF2B5EF4-FFF2-40B4-BE49-F238E27FC236}">
                  <a16:creationId xmlns:a16="http://schemas.microsoft.com/office/drawing/2014/main" id="{D44491D7-EF17-4D9A-A776-9231B0526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5" y="2686"/>
              <a:ext cx="227" cy="226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9920B27A-50BD-48D0-B831-19DA19B24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" y="2697"/>
              <a:ext cx="8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03B02872-E3EC-438C-BB73-2F9DFA316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3" y="1851"/>
              <a:ext cx="227" cy="227"/>
            </a:xfrm>
            <a:prstGeom prst="ellipse">
              <a:avLst/>
            </a:pr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0B54CDFB-40FD-4CD0-B83B-855183AF9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3" y="1851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BF5AB6FB-3191-4D3F-87C2-51C886DE5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8" y="1862"/>
              <a:ext cx="8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A39AB035-C9FF-4565-B29E-4E47C960D3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29" y="2410"/>
              <a:ext cx="268" cy="276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2A6FA7E7-AF85-43A3-94DB-248787C36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5" y="2379"/>
              <a:ext cx="52" cy="52"/>
            </a:xfrm>
            <a:custGeom>
              <a:avLst/>
              <a:gdLst>
                <a:gd name="T0" fmla="*/ 0 w 52"/>
                <a:gd name="T1" fmla="*/ 18 h 52"/>
                <a:gd name="T2" fmla="*/ 52 w 52"/>
                <a:gd name="T3" fmla="*/ 0 h 52"/>
                <a:gd name="T4" fmla="*/ 36 w 52"/>
                <a:gd name="T5" fmla="*/ 52 h 52"/>
                <a:gd name="T6" fmla="*/ 0 w 52"/>
                <a:gd name="T7" fmla="*/ 1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0" y="18"/>
                  </a:moveTo>
                  <a:lnTo>
                    <a:pt x="52" y="0"/>
                  </a:lnTo>
                  <a:lnTo>
                    <a:pt x="36" y="5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7D98026C-CC1C-4BB2-829F-46612DEFDC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40" y="1995"/>
              <a:ext cx="263" cy="27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D2018B89-49AD-492E-8CB6-D24717A58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2" y="1964"/>
              <a:ext cx="51" cy="53"/>
            </a:xfrm>
            <a:custGeom>
              <a:avLst/>
              <a:gdLst>
                <a:gd name="T0" fmla="*/ 0 w 51"/>
                <a:gd name="T1" fmla="*/ 19 h 53"/>
                <a:gd name="T2" fmla="*/ 51 w 51"/>
                <a:gd name="T3" fmla="*/ 0 h 53"/>
                <a:gd name="T4" fmla="*/ 35 w 51"/>
                <a:gd name="T5" fmla="*/ 53 h 53"/>
                <a:gd name="T6" fmla="*/ 0 w 51"/>
                <a:gd name="T7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3">
                  <a:moveTo>
                    <a:pt x="0" y="19"/>
                  </a:moveTo>
                  <a:lnTo>
                    <a:pt x="51" y="0"/>
                  </a:lnTo>
                  <a:lnTo>
                    <a:pt x="35" y="53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3D8507F7-89D1-44B0-9270-1ECF78CEC1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6" y="1720"/>
              <a:ext cx="1" cy="131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904BD5A3-D389-4B87-B715-B597D738B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1" y="1677"/>
              <a:ext cx="49" cy="49"/>
            </a:xfrm>
            <a:custGeom>
              <a:avLst/>
              <a:gdLst>
                <a:gd name="T0" fmla="*/ 0 w 49"/>
                <a:gd name="T1" fmla="*/ 49 h 49"/>
                <a:gd name="T2" fmla="*/ 24 w 49"/>
                <a:gd name="T3" fmla="*/ 0 h 49"/>
                <a:gd name="T4" fmla="*/ 49 w 49"/>
                <a:gd name="T5" fmla="*/ 49 h 49"/>
                <a:gd name="T6" fmla="*/ 0 w 49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9">
                  <a:moveTo>
                    <a:pt x="0" y="49"/>
                  </a:moveTo>
                  <a:lnTo>
                    <a:pt x="24" y="0"/>
                  </a:lnTo>
                  <a:lnTo>
                    <a:pt x="49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1B70938B-F614-4542-9C12-A4300CD351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15" y="2948"/>
              <a:ext cx="90" cy="1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A24B1FD3-E29F-4B95-BEB4-7700B5F53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1" y="2912"/>
              <a:ext cx="48" cy="55"/>
            </a:xfrm>
            <a:custGeom>
              <a:avLst/>
              <a:gdLst>
                <a:gd name="T0" fmla="*/ 0 w 48"/>
                <a:gd name="T1" fmla="*/ 28 h 55"/>
                <a:gd name="T2" fmla="*/ 48 w 48"/>
                <a:gd name="T3" fmla="*/ 0 h 55"/>
                <a:gd name="T4" fmla="*/ 42 w 48"/>
                <a:gd name="T5" fmla="*/ 55 h 55"/>
                <a:gd name="T6" fmla="*/ 0 w 48"/>
                <a:gd name="T7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55">
                  <a:moveTo>
                    <a:pt x="0" y="28"/>
                  </a:moveTo>
                  <a:lnTo>
                    <a:pt x="48" y="0"/>
                  </a:lnTo>
                  <a:lnTo>
                    <a:pt x="42" y="5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C0306004-8FF3-48A0-A1E6-EC3882A46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8" y="3086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F4B16992-E522-408D-91A6-67E22667D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8" y="3108"/>
              <a:ext cx="62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685E27C4-842E-4976-A530-B73433426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3" y="2948"/>
              <a:ext cx="94" cy="1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9D0F574B-F7B3-4978-BAD8-DE9ED8D99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" y="2912"/>
              <a:ext cx="48" cy="55"/>
            </a:xfrm>
            <a:custGeom>
              <a:avLst/>
              <a:gdLst>
                <a:gd name="T0" fmla="*/ 7 w 48"/>
                <a:gd name="T1" fmla="*/ 55 h 55"/>
                <a:gd name="T2" fmla="*/ 0 w 48"/>
                <a:gd name="T3" fmla="*/ 0 h 55"/>
                <a:gd name="T4" fmla="*/ 48 w 48"/>
                <a:gd name="T5" fmla="*/ 27 h 55"/>
                <a:gd name="T6" fmla="*/ 7 w 48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55">
                  <a:moveTo>
                    <a:pt x="7" y="55"/>
                  </a:moveTo>
                  <a:lnTo>
                    <a:pt x="0" y="0"/>
                  </a:lnTo>
                  <a:lnTo>
                    <a:pt x="48" y="27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29" name="Rectangle 26">
              <a:extLst>
                <a:ext uri="{FF2B5EF4-FFF2-40B4-BE49-F238E27FC236}">
                  <a16:creationId xmlns:a16="http://schemas.microsoft.com/office/drawing/2014/main" id="{C786333D-F248-49E4-BC38-3F1ED5969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7" y="1479"/>
              <a:ext cx="196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4A84AFA4-B442-44DF-B473-0F67F5D5A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2" y="1449"/>
              <a:ext cx="102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669C47C3-31C9-41C4-BB47-95DE009BB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086"/>
              <a:ext cx="197" cy="1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C2E9F4F8-E5DE-418D-AB74-3C1C337B7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086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9A5D64D8-91EC-44DF-8A60-47EB1135A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6" y="3108"/>
              <a:ext cx="12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A993BC1E-CD8B-40DC-A40C-22E3C189A4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89" y="2954"/>
              <a:ext cx="2" cy="137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F7C62D88-B0D5-4239-869E-2152E6062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911"/>
              <a:ext cx="49" cy="50"/>
            </a:xfrm>
            <a:custGeom>
              <a:avLst/>
              <a:gdLst>
                <a:gd name="T0" fmla="*/ 0 w 49"/>
                <a:gd name="T1" fmla="*/ 49 h 50"/>
                <a:gd name="T2" fmla="*/ 25 w 49"/>
                <a:gd name="T3" fmla="*/ 0 h 50"/>
                <a:gd name="T4" fmla="*/ 49 w 49"/>
                <a:gd name="T5" fmla="*/ 50 h 50"/>
                <a:gd name="T6" fmla="*/ 0 w 49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0">
                  <a:moveTo>
                    <a:pt x="0" y="49"/>
                  </a:moveTo>
                  <a:lnTo>
                    <a:pt x="25" y="0"/>
                  </a:lnTo>
                  <a:lnTo>
                    <a:pt x="49" y="5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1AAD45B7-DDAB-4971-9F0D-01ECAFC8C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" y="3091"/>
              <a:ext cx="197" cy="1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7" name="Rectangle 34">
              <a:extLst>
                <a:ext uri="{FF2B5EF4-FFF2-40B4-BE49-F238E27FC236}">
                  <a16:creationId xmlns:a16="http://schemas.microsoft.com/office/drawing/2014/main" id="{E96E6430-B986-47AF-976B-FDFFD6C3F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" y="3091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38" name="Rectangle 35">
              <a:extLst>
                <a:ext uri="{FF2B5EF4-FFF2-40B4-BE49-F238E27FC236}">
                  <a16:creationId xmlns:a16="http://schemas.microsoft.com/office/drawing/2014/main" id="{8231B7C3-630B-4280-A78D-79790862C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1" y="3112"/>
              <a:ext cx="62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Oval 36">
              <a:extLst>
                <a:ext uri="{FF2B5EF4-FFF2-40B4-BE49-F238E27FC236}">
                  <a16:creationId xmlns:a16="http://schemas.microsoft.com/office/drawing/2014/main" id="{B2438BC9-62E9-4502-80AB-FE68E7A53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" y="2685"/>
              <a:ext cx="227" cy="226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0" name="Oval 37">
              <a:extLst>
                <a:ext uri="{FF2B5EF4-FFF2-40B4-BE49-F238E27FC236}">
                  <a16:creationId xmlns:a16="http://schemas.microsoft.com/office/drawing/2014/main" id="{279C298F-8E3D-4E90-8D44-F3E01D0DD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" y="2685"/>
              <a:ext cx="227" cy="226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1" name="Rectangle 38">
              <a:extLst>
                <a:ext uri="{FF2B5EF4-FFF2-40B4-BE49-F238E27FC236}">
                  <a16:creationId xmlns:a16="http://schemas.microsoft.com/office/drawing/2014/main" id="{8C30C916-5124-4405-BEC0-23F50690C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2" y="2696"/>
              <a:ext cx="8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85B8F7DB-2A86-4262-B72C-AF3D0CBCA6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1" y="1994"/>
              <a:ext cx="313" cy="301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31DE20C2-FF80-4D61-BD63-902EDE5E0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0" y="1964"/>
              <a:ext cx="53" cy="52"/>
            </a:xfrm>
            <a:custGeom>
              <a:avLst/>
              <a:gdLst>
                <a:gd name="T0" fmla="*/ 18 w 53"/>
                <a:gd name="T1" fmla="*/ 52 h 52"/>
                <a:gd name="T2" fmla="*/ 0 w 53"/>
                <a:gd name="T3" fmla="*/ 0 h 52"/>
                <a:gd name="T4" fmla="*/ 53 w 53"/>
                <a:gd name="T5" fmla="*/ 17 h 52"/>
                <a:gd name="T6" fmla="*/ 18 w 53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52">
                  <a:moveTo>
                    <a:pt x="18" y="52"/>
                  </a:moveTo>
                  <a:lnTo>
                    <a:pt x="0" y="0"/>
                  </a:lnTo>
                  <a:lnTo>
                    <a:pt x="53" y="17"/>
                  </a:lnTo>
                  <a:lnTo>
                    <a:pt x="18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4" name="Rectangle 41">
              <a:extLst>
                <a:ext uri="{FF2B5EF4-FFF2-40B4-BE49-F238E27FC236}">
                  <a16:creationId xmlns:a16="http://schemas.microsoft.com/office/drawing/2014/main" id="{CB4DB31E-6476-44B9-B5F5-235EDFD33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3" y="1497"/>
              <a:ext cx="123" cy="124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5" name="Rectangle 42">
              <a:extLst>
                <a:ext uri="{FF2B5EF4-FFF2-40B4-BE49-F238E27FC236}">
                  <a16:creationId xmlns:a16="http://schemas.microsoft.com/office/drawing/2014/main" id="{9165C8B9-7A43-4DD5-8E37-F576F1589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1483"/>
              <a:ext cx="23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User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>
              <a:extLst>
                <a:ext uri="{FF2B5EF4-FFF2-40B4-BE49-F238E27FC236}">
                  <a16:creationId xmlns:a16="http://schemas.microsoft.com/office/drawing/2014/main" id="{915B817F-F81E-488B-BD93-EC04BCF98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1" y="1641"/>
              <a:ext cx="123" cy="1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7" name="Rectangle 44">
              <a:extLst>
                <a:ext uri="{FF2B5EF4-FFF2-40B4-BE49-F238E27FC236}">
                  <a16:creationId xmlns:a16="http://schemas.microsoft.com/office/drawing/2014/main" id="{CA5B1CD1-0AE6-4474-8A2D-3B2CCBA5F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1" y="1641"/>
              <a:ext cx="123" cy="124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48" name="Rectangle 45">
              <a:extLst>
                <a:ext uri="{FF2B5EF4-FFF2-40B4-BE49-F238E27FC236}">
                  <a16:creationId xmlns:a16="http://schemas.microsoft.com/office/drawing/2014/main" id="{1AA2DDE5-6FEC-42A9-B3FA-231A856B5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1626"/>
              <a:ext cx="42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Attacker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Oval 46">
              <a:extLst>
                <a:ext uri="{FF2B5EF4-FFF2-40B4-BE49-F238E27FC236}">
                  <a16:creationId xmlns:a16="http://schemas.microsoft.com/office/drawing/2014/main" id="{58A63EFC-0D4D-4BCE-A157-2CD68978F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1795"/>
              <a:ext cx="141" cy="1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0" name="Oval 47">
              <a:extLst>
                <a:ext uri="{FF2B5EF4-FFF2-40B4-BE49-F238E27FC236}">
                  <a16:creationId xmlns:a16="http://schemas.microsoft.com/office/drawing/2014/main" id="{F12E4605-74B9-484A-833A-D07A702B4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1795"/>
              <a:ext cx="141" cy="141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1" name="Rectangle 48">
              <a:extLst>
                <a:ext uri="{FF2B5EF4-FFF2-40B4-BE49-F238E27FC236}">
                  <a16:creationId xmlns:a16="http://schemas.microsoft.com/office/drawing/2014/main" id="{698624BE-6EFE-45B5-A153-48F1E05C9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1775"/>
              <a:ext cx="12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Oval 49">
              <a:extLst>
                <a:ext uri="{FF2B5EF4-FFF2-40B4-BE49-F238E27FC236}">
                  <a16:creationId xmlns:a16="http://schemas.microsoft.com/office/drawing/2014/main" id="{ECAAA9A6-CD26-4028-90D6-EAC91636F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" y="2691"/>
              <a:ext cx="227" cy="227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3" name="Oval 50">
              <a:extLst>
                <a:ext uri="{FF2B5EF4-FFF2-40B4-BE49-F238E27FC236}">
                  <a16:creationId xmlns:a16="http://schemas.microsoft.com/office/drawing/2014/main" id="{EF9FA199-54A6-4276-8F1B-E732C5A50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" y="2691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CD1927CF-A9D3-4C7C-B227-CB4A93E64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8" y="2702"/>
              <a:ext cx="8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8A1BEAED-1EC7-4CEE-AC6B-02B1023EC9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3" y="2411"/>
              <a:ext cx="254" cy="28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B53EE2C0-EDD9-44CA-9A13-8B51000F1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" y="2379"/>
              <a:ext cx="51" cy="53"/>
            </a:xfrm>
            <a:custGeom>
              <a:avLst/>
              <a:gdLst>
                <a:gd name="T0" fmla="*/ 15 w 51"/>
                <a:gd name="T1" fmla="*/ 53 h 53"/>
                <a:gd name="T2" fmla="*/ 0 w 51"/>
                <a:gd name="T3" fmla="*/ 0 h 53"/>
                <a:gd name="T4" fmla="*/ 51 w 51"/>
                <a:gd name="T5" fmla="*/ 20 h 53"/>
                <a:gd name="T6" fmla="*/ 15 w 51"/>
                <a:gd name="T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3">
                  <a:moveTo>
                    <a:pt x="15" y="53"/>
                  </a:moveTo>
                  <a:lnTo>
                    <a:pt x="0" y="0"/>
                  </a:lnTo>
                  <a:lnTo>
                    <a:pt x="51" y="20"/>
                  </a:lnTo>
                  <a:lnTo>
                    <a:pt x="15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7" name="Rectangle 54">
              <a:extLst>
                <a:ext uri="{FF2B5EF4-FFF2-40B4-BE49-F238E27FC236}">
                  <a16:creationId xmlns:a16="http://schemas.microsoft.com/office/drawing/2014/main" id="{6A7F3F8E-3E31-4863-9C68-16639A5D3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0" y="3086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58" name="Rectangle 55">
              <a:extLst>
                <a:ext uri="{FF2B5EF4-FFF2-40B4-BE49-F238E27FC236}">
                  <a16:creationId xmlns:a16="http://schemas.microsoft.com/office/drawing/2014/main" id="{2E7324E4-1E74-4F22-B8FC-2CD543BA4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0" y="3108"/>
              <a:ext cx="62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6">
              <a:extLst>
                <a:ext uri="{FF2B5EF4-FFF2-40B4-BE49-F238E27FC236}">
                  <a16:creationId xmlns:a16="http://schemas.microsoft.com/office/drawing/2014/main" id="{94233047-3181-4E85-863E-CBEBF3EC1B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37" y="2961"/>
              <a:ext cx="2" cy="1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F3CF63F6-40CF-4BD2-8B9E-9F1112B45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3" y="2918"/>
              <a:ext cx="49" cy="49"/>
            </a:xfrm>
            <a:custGeom>
              <a:avLst/>
              <a:gdLst>
                <a:gd name="T0" fmla="*/ 0 w 49"/>
                <a:gd name="T1" fmla="*/ 49 h 49"/>
                <a:gd name="T2" fmla="*/ 24 w 49"/>
                <a:gd name="T3" fmla="*/ 0 h 49"/>
                <a:gd name="T4" fmla="*/ 49 w 49"/>
                <a:gd name="T5" fmla="*/ 49 h 49"/>
                <a:gd name="T6" fmla="*/ 0 w 49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9">
                  <a:moveTo>
                    <a:pt x="0" y="49"/>
                  </a:moveTo>
                  <a:lnTo>
                    <a:pt x="24" y="0"/>
                  </a:lnTo>
                  <a:lnTo>
                    <a:pt x="49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1" name="Oval 58">
              <a:extLst>
                <a:ext uri="{FF2B5EF4-FFF2-40B4-BE49-F238E27FC236}">
                  <a16:creationId xmlns:a16="http://schemas.microsoft.com/office/drawing/2014/main" id="{6BCD1A38-F727-4805-81C1-EECE60A0B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" y="2295"/>
              <a:ext cx="227" cy="227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2" name="Oval 59">
              <a:extLst>
                <a:ext uri="{FF2B5EF4-FFF2-40B4-BE49-F238E27FC236}">
                  <a16:creationId xmlns:a16="http://schemas.microsoft.com/office/drawing/2014/main" id="{3779EE6C-72C0-4370-A272-F35FFCB83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" y="2295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3" name="Rectangle 60">
              <a:extLst>
                <a:ext uri="{FF2B5EF4-FFF2-40B4-BE49-F238E27FC236}">
                  <a16:creationId xmlns:a16="http://schemas.microsoft.com/office/drawing/2014/main" id="{902E6028-014E-422A-8099-9C463BE57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5" y="2308"/>
              <a:ext cx="87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Line 61">
              <a:extLst>
                <a:ext uri="{FF2B5EF4-FFF2-40B4-BE49-F238E27FC236}">
                  <a16:creationId xmlns:a16="http://schemas.microsoft.com/office/drawing/2014/main" id="{212F2057-85A5-4D37-8632-A0AE1AED7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47" y="2439"/>
              <a:ext cx="244" cy="246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0A8B400F-48AE-46D4-A4B3-9F8B1077F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7" y="2409"/>
              <a:ext cx="52" cy="52"/>
            </a:xfrm>
            <a:custGeom>
              <a:avLst/>
              <a:gdLst>
                <a:gd name="T0" fmla="*/ 17 w 52"/>
                <a:gd name="T1" fmla="*/ 52 h 52"/>
                <a:gd name="T2" fmla="*/ 0 w 52"/>
                <a:gd name="T3" fmla="*/ 0 h 52"/>
                <a:gd name="T4" fmla="*/ 52 w 52"/>
                <a:gd name="T5" fmla="*/ 17 h 52"/>
                <a:gd name="T6" fmla="*/ 17 w 52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17" y="52"/>
                  </a:moveTo>
                  <a:lnTo>
                    <a:pt x="0" y="0"/>
                  </a:lnTo>
                  <a:lnTo>
                    <a:pt x="52" y="17"/>
                  </a:lnTo>
                  <a:lnTo>
                    <a:pt x="17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6" name="Rectangle 63">
              <a:extLst>
                <a:ext uri="{FF2B5EF4-FFF2-40B4-BE49-F238E27FC236}">
                  <a16:creationId xmlns:a16="http://schemas.microsoft.com/office/drawing/2014/main" id="{3569C39D-B272-4CB3-858C-395E13BFE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4" y="2256"/>
              <a:ext cx="196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318C72A5-0A68-4F7D-9D94-14A6973B5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3" y="2277"/>
              <a:ext cx="12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Line 65">
              <a:extLst>
                <a:ext uri="{FF2B5EF4-FFF2-40B4-BE49-F238E27FC236}">
                  <a16:creationId xmlns:a16="http://schemas.microsoft.com/office/drawing/2014/main" id="{FDE76456-BCA4-472D-958A-6049836B7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8" y="2121"/>
              <a:ext cx="4" cy="13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19B0BB0F-862B-4DB5-A149-30822C1D3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" y="2078"/>
              <a:ext cx="49" cy="50"/>
            </a:xfrm>
            <a:custGeom>
              <a:avLst/>
              <a:gdLst>
                <a:gd name="T0" fmla="*/ 0 w 49"/>
                <a:gd name="T1" fmla="*/ 50 h 50"/>
                <a:gd name="T2" fmla="*/ 23 w 49"/>
                <a:gd name="T3" fmla="*/ 0 h 50"/>
                <a:gd name="T4" fmla="*/ 49 w 49"/>
                <a:gd name="T5" fmla="*/ 48 h 50"/>
                <a:gd name="T6" fmla="*/ 0 w 49"/>
                <a:gd name="T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0">
                  <a:moveTo>
                    <a:pt x="0" y="50"/>
                  </a:moveTo>
                  <a:lnTo>
                    <a:pt x="23" y="0"/>
                  </a:lnTo>
                  <a:lnTo>
                    <a:pt x="49" y="48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0" name="Rectangle 68">
              <a:extLst>
                <a:ext uri="{FF2B5EF4-FFF2-40B4-BE49-F238E27FC236}">
                  <a16:creationId xmlns:a16="http://schemas.microsoft.com/office/drawing/2014/main" id="{8847ED05-17A1-40B0-92A4-537171AD1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" y="2720"/>
              <a:ext cx="197" cy="198"/>
            </a:xfrm>
            <a:prstGeom prst="rect">
              <a:avLst/>
            </a:pr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1" name="Rectangle 69">
              <a:extLst>
                <a:ext uri="{FF2B5EF4-FFF2-40B4-BE49-F238E27FC236}">
                  <a16:creationId xmlns:a16="http://schemas.microsoft.com/office/drawing/2014/main" id="{6C428349-2A86-450A-87AF-F2520A61C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" y="2720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2" name="Rectangle 70">
              <a:extLst>
                <a:ext uri="{FF2B5EF4-FFF2-40B4-BE49-F238E27FC236}">
                  <a16:creationId xmlns:a16="http://schemas.microsoft.com/office/drawing/2014/main" id="{11F6B947-D883-4648-A461-D2E1CB503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" y="2742"/>
              <a:ext cx="62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Line 71">
              <a:extLst>
                <a:ext uri="{FF2B5EF4-FFF2-40B4-BE49-F238E27FC236}">
                  <a16:creationId xmlns:a16="http://schemas.microsoft.com/office/drawing/2014/main" id="{2E216FF7-FB38-4E88-B821-25EC61D32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39" y="2535"/>
              <a:ext cx="1" cy="18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D63EA296-54AC-450B-8D26-B161BE4C8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5" y="2492"/>
              <a:ext cx="50" cy="49"/>
            </a:xfrm>
            <a:custGeom>
              <a:avLst/>
              <a:gdLst>
                <a:gd name="T0" fmla="*/ 0 w 50"/>
                <a:gd name="T1" fmla="*/ 49 h 49"/>
                <a:gd name="T2" fmla="*/ 25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5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0C2B099-EB1A-4648-A4E9-21B4B6F06C1E}"/>
              </a:ext>
            </a:extLst>
          </p:cNvPr>
          <p:cNvGrpSpPr/>
          <p:nvPr/>
        </p:nvGrpSpPr>
        <p:grpSpPr>
          <a:xfrm>
            <a:off x="9051007" y="4765276"/>
            <a:ext cx="1388393" cy="1372643"/>
            <a:chOff x="3200400" y="914400"/>
            <a:chExt cx="3200999" cy="30734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30B6758F-CBAD-4691-A6D0-F29B538039B9}"/>
                    </a:ext>
                  </a:extLst>
                </p:cNvPr>
                <p:cNvSpPr/>
                <p:nvPr/>
              </p:nvSpPr>
              <p:spPr>
                <a:xfrm>
                  <a:off x="3200400" y="3428999"/>
                  <a:ext cx="3168851" cy="5588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800" kern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800" b="0" i="1" kern="0" smtClean="0">
                            <a:latin typeface="Cambria Math" panose="02040503050406030204" pitchFamily="18" charset="0"/>
                          </a:rPr>
                          <m:t>∞</m:t>
                        </m:r>
                        <m:r>
                          <a:rPr lang="en-US" sz="800" i="1" kern="0">
                            <a:latin typeface="Cambria Math" panose="02040503050406030204" pitchFamily="18" charset="0"/>
                          </a:rPr>
                          <m:t>            +       </m:t>
                        </m:r>
                        <m:r>
                          <a:rPr lang="en-US" sz="800" b="0" i="1" kern="0" smtClean="0">
                            <a:latin typeface="Cambria Math" panose="02040503050406030204" pitchFamily="18" charset="0"/>
                          </a:rPr>
                          <m:t> ∞</m:t>
                        </m:r>
                        <m:r>
                          <a:rPr lang="en-US" sz="80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800" b="0" i="1" kern="0" smtClean="0">
                            <a:latin typeface="Cambria Math" panose="02040503050406030204" pitchFamily="18" charset="0"/>
                          </a:rPr>
                          <m:t>∞</m:t>
                        </m:r>
                      </m:oMath>
                    </m:oMathPara>
                  </a14:m>
                  <a:endParaRPr lang="en-US" sz="800" dirty="0"/>
                </a:p>
              </p:txBody>
            </p:sp>
          </mc:Choice>
          <mc:Fallback xmlns=""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30B6758F-CBAD-4691-A6D0-F29B538039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0400" y="3428999"/>
                  <a:ext cx="3168851" cy="5588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A4C1AC23-DA8C-4DA0-8A75-14C834FE6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96458" y="914400"/>
              <a:ext cx="2590800" cy="2432134"/>
            </a:xfrm>
            <a:prstGeom prst="rect">
              <a:avLst/>
            </a:prstGeom>
          </p:spPr>
        </p:pic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40D5350-0856-48E7-931A-7ECC91FC6725}"/>
                </a:ext>
              </a:extLst>
            </p:cNvPr>
            <p:cNvSpPr/>
            <p:nvPr/>
          </p:nvSpPr>
          <p:spPr bwMode="auto">
            <a:xfrm>
              <a:off x="3283131" y="1903067"/>
              <a:ext cx="1711177" cy="1604906"/>
            </a:xfrm>
            <a:prstGeom prst="rect">
              <a:avLst/>
            </a:prstGeom>
            <a:noFill/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57200" eaLnBrk="0" hangingPunct="0">
                <a:buClr>
                  <a:srgbClr val="000000"/>
                </a:buClr>
                <a:buSzPct val="100000"/>
              </a:pPr>
              <a:endParaRPr lang="en-US" sz="6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A4653338-DCDF-49DB-A46A-A44386E58B74}"/>
                </a:ext>
              </a:extLst>
            </p:cNvPr>
            <p:cNvSpPr txBox="1"/>
            <p:nvPr/>
          </p:nvSpPr>
          <p:spPr>
            <a:xfrm>
              <a:off x="3281439" y="1641758"/>
              <a:ext cx="854981" cy="257214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sz="200" dirty="0">
                  <a:latin typeface="Comic Sans MS" panose="030F0702030302020204" pitchFamily="66" charset="0"/>
                </a:rPr>
                <a:t>P(4, 0, 0)</a:t>
              </a:r>
              <a:endParaRPr lang="en-US" sz="200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7287630-87D3-4D73-AAD9-652D2840F6FC}"/>
                </a:ext>
              </a:extLst>
            </p:cNvPr>
            <p:cNvSpPr/>
            <p:nvPr/>
          </p:nvSpPr>
          <p:spPr bwMode="auto">
            <a:xfrm>
              <a:off x="5422516" y="1903067"/>
              <a:ext cx="975934" cy="1604906"/>
            </a:xfrm>
            <a:prstGeom prst="rect">
              <a:avLst/>
            </a:prstGeom>
            <a:noFill/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57200" eaLnBrk="0" hangingPunct="0">
                <a:buClr>
                  <a:srgbClr val="000000"/>
                </a:buClr>
                <a:buSzPct val="100000"/>
              </a:pPr>
              <a:endParaRPr lang="en-US" sz="6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A5BB92C6-C2EA-43F2-9C5D-9BC11183A7AC}"/>
                </a:ext>
              </a:extLst>
            </p:cNvPr>
            <p:cNvSpPr txBox="1"/>
            <p:nvPr/>
          </p:nvSpPr>
          <p:spPr>
            <a:xfrm>
              <a:off x="5422516" y="1643433"/>
              <a:ext cx="978883" cy="257214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sz="300" dirty="0">
                  <a:latin typeface="Comic Sans MS" panose="030F0702030302020204" pitchFamily="66" charset="0"/>
                </a:rPr>
                <a:t>P(3, 2, 13)</a:t>
              </a:r>
              <a:endParaRPr lang="en-US" sz="300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B3728BEE-20AD-4B4A-A58D-3E785FDE909B}"/>
                </a:ext>
              </a:extLst>
            </p:cNvPr>
            <p:cNvSpPr/>
            <p:nvPr/>
          </p:nvSpPr>
          <p:spPr bwMode="auto">
            <a:xfrm>
              <a:off x="5609855" y="2456553"/>
              <a:ext cx="420462" cy="414867"/>
            </a:xfrm>
            <a:prstGeom prst="rect">
              <a:avLst/>
            </a:prstGeom>
            <a:noFill/>
            <a:ln w="381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83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C149CADE-7B53-4869-BBB6-22761E8D0E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85ED7-7935-4D3E-85B3-B2731075B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3800" y="2590800"/>
            <a:ext cx="5943600" cy="2819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/>
              <a:t>Thank You</a:t>
            </a:r>
          </a:p>
          <a:p>
            <a:pPr marL="0" indent="0" algn="ctr">
              <a:buNone/>
            </a:pPr>
            <a:r>
              <a:rPr lang="en-US" sz="4400" dirty="0"/>
              <a:t>Q &amp; A !!!</a:t>
            </a:r>
          </a:p>
        </p:txBody>
      </p:sp>
      <p:pic>
        <p:nvPicPr>
          <p:cNvPr id="4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EFA98886-26E9-41DD-BAFB-88CA9549ED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7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9510-5688-4F88-8063-6A0BE533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29595-573B-4CF8-94F4-2C23C9A62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0" y="2209800"/>
            <a:ext cx="8737600" cy="4191000"/>
          </a:xfrm>
        </p:spPr>
        <p:txBody>
          <a:bodyPr/>
          <a:lstStyle/>
          <a:p>
            <a:r>
              <a:rPr lang="en-US" sz="2000" dirty="0"/>
              <a:t>Introduction to DDoS attack and filter router</a:t>
            </a:r>
          </a:p>
          <a:p>
            <a:r>
              <a:rPr lang="en-US" sz="2000" dirty="0"/>
              <a:t>Previous works</a:t>
            </a:r>
          </a:p>
          <a:p>
            <a:r>
              <a:rPr lang="en-US" sz="2000" dirty="0"/>
              <a:t>Four phase DDoS protection system model</a:t>
            </a:r>
          </a:p>
          <a:p>
            <a:r>
              <a:rPr lang="en-US" sz="2000" dirty="0"/>
              <a:t>Problem: Minimizing blocked legitimate user</a:t>
            </a:r>
          </a:p>
          <a:p>
            <a:r>
              <a:rPr lang="en-US" sz="2000" dirty="0"/>
              <a:t>Dynamic programming solution</a:t>
            </a:r>
          </a:p>
          <a:p>
            <a:r>
              <a:rPr lang="en-US" sz="2000" dirty="0"/>
              <a:t>Simulation results</a:t>
            </a:r>
          </a:p>
          <a:p>
            <a:r>
              <a:rPr lang="en-US" sz="2000" dirty="0"/>
              <a:t>Q &amp; 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 descr="A clock is shown at the time&#10;&#10;Description automatically generated">
            <a:extLst>
              <a:ext uri="{FF2B5EF4-FFF2-40B4-BE49-F238E27FC236}">
                <a16:creationId xmlns:a16="http://schemas.microsoft.com/office/drawing/2014/main" id="{A48CF2B2-CB10-4F6D-8C0C-8E0DCE5F9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5233808"/>
            <a:ext cx="2971800" cy="1607695"/>
          </a:xfrm>
          <a:prstGeom prst="rect">
            <a:avLst/>
          </a:prstGeom>
        </p:spPr>
      </p:pic>
      <p:pic>
        <p:nvPicPr>
          <p:cNvPr id="5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93736DE6-9B1F-4A36-9A13-E774BCCB6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7E8A-EB91-4226-A5AA-6D7C5395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464277"/>
            <a:ext cx="8737600" cy="990600"/>
          </a:xfrm>
        </p:spPr>
        <p:txBody>
          <a:bodyPr/>
          <a:lstStyle/>
          <a:p>
            <a:r>
              <a:rPr lang="en-US" altLang="en-US" b="0" dirty="0">
                <a:latin typeface="Calibri" panose="020F0502020204030204" pitchFamily="34" charset="0"/>
                <a:cs typeface="Calibri" panose="020F0502020204030204" pitchFamily="34" charset="0"/>
              </a:rPr>
              <a:t>DDoS &amp; Four-phase Protection System 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2681116-3700-4D30-9DD5-AB21FAE0BF5F}"/>
              </a:ext>
            </a:extLst>
          </p:cNvPr>
          <p:cNvSpPr txBox="1">
            <a:spLocks/>
          </p:cNvSpPr>
          <p:nvPr/>
        </p:nvSpPr>
        <p:spPr bwMode="auto">
          <a:xfrm>
            <a:off x="2172360" y="1286218"/>
            <a:ext cx="4787240" cy="541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−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−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800" kern="0" dirty="0"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r>
              <a:rPr lang="en-US" sz="25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DDoS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Attacker keeps the victim busy.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Millions of requests are fired by bots.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Bots are controlled by a master.</a:t>
            </a:r>
          </a:p>
          <a:p>
            <a:r>
              <a:rPr lang="en-US" sz="25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Background 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Filter router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Does packet marking.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Apply filter and block traffic according to filter.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Filter 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Simple packet blocking rule.</a:t>
            </a:r>
          </a:p>
          <a:p>
            <a:pPr lvl="2"/>
            <a:r>
              <a:rPr lang="en-US" sz="16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Source-based, </a:t>
            </a:r>
            <a:r>
              <a:rPr lang="en-US" sz="1600" b="1" kern="0" dirty="0">
                <a:solidFill>
                  <a:srgbClr val="FF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destination based</a:t>
            </a:r>
            <a:r>
              <a:rPr lang="en-US" sz="1600" kern="0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.</a:t>
            </a:r>
            <a:endParaRPr lang="en-US" kern="0" dirty="0"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2D9791-88B7-450B-98C2-DB08608D874D}"/>
              </a:ext>
            </a:extLst>
          </p:cNvPr>
          <p:cNvSpPr txBox="1"/>
          <p:nvPr/>
        </p:nvSpPr>
        <p:spPr>
          <a:xfrm>
            <a:off x="7987640" y="3912170"/>
            <a:ext cx="1156360" cy="9002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Filter: </a:t>
            </a:r>
          </a:p>
          <a:p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</a:t>
            </a:r>
            <a:r>
              <a:rPr lang="en-US" sz="105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=“v”)</a:t>
            </a:r>
          </a:p>
          <a:p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discard</a:t>
            </a:r>
          </a:p>
          <a:p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Else</a:t>
            </a:r>
          </a:p>
          <a:p>
            <a:r>
              <a:rPr 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forward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82BC7DF-FD3C-44E7-8B29-326812912EDB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8565820" y="4812416"/>
            <a:ext cx="1187780" cy="28813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2342BD6-7034-4A19-BEAC-C65BE43B5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0" y="3979507"/>
            <a:ext cx="1856888" cy="243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BD4962-E1DD-4AD1-9BA2-C51186797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1905000"/>
            <a:ext cx="3817914" cy="1532803"/>
          </a:xfrm>
          <a:prstGeom prst="rect">
            <a:avLst/>
          </a:prstGeom>
        </p:spPr>
      </p:pic>
      <p:pic>
        <p:nvPicPr>
          <p:cNvPr id="10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62F22467-0132-47AD-9713-FC31839A22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27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FB3325-59AE-44E4-87EE-01371D827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917786"/>
              </p:ext>
            </p:extLst>
          </p:nvPr>
        </p:nvGraphicFramePr>
        <p:xfrm>
          <a:off x="2607281" y="1547943"/>
          <a:ext cx="7924800" cy="520331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45344697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53634603"/>
                    </a:ext>
                  </a:extLst>
                </a:gridCol>
              </a:tblGrid>
              <a:tr h="344043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518185"/>
                  </a:ext>
                </a:extLst>
              </a:tr>
              <a:tr h="2307955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Probabilistic Filter Scheduling (packet marking)</a:t>
                      </a:r>
                    </a:p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Does not consider limited budget on filters.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Filter propagation takes some time.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Hard to send huge number of filters.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614648"/>
                  </a:ext>
                </a:extLst>
              </a:tr>
              <a:tr h="2529602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Filter Scheduling (block all attack traffic)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Cannot assign filter optimally.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Blocking of all attack traffic increase blocking of </a:t>
                      </a:r>
                      <a:r>
                        <a:rPr lang="en-US" sz="1800" ker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legitimate users.</a:t>
                      </a:r>
                      <a:endParaRPr lang="en-US" sz="1800" kern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78389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3E9C3FF7-9A78-46C0-A12B-F9EFAEC7DB47}"/>
              </a:ext>
            </a:extLst>
          </p:cNvPr>
          <p:cNvSpPr txBox="1">
            <a:spLocks/>
          </p:cNvSpPr>
          <p:nvPr/>
        </p:nvSpPr>
        <p:spPr>
          <a:xfrm>
            <a:off x="2286000" y="533400"/>
            <a:ext cx="8228013" cy="802223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altLang="en-US" sz="3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Previous work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8CF30C-349C-4D6D-9DBE-8481513F7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86000"/>
            <a:ext cx="3657600" cy="14122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5951DA-EFF0-4085-BACA-1A789A557A00}"/>
              </a:ext>
            </a:extLst>
          </p:cNvPr>
          <p:cNvSpPr txBox="1"/>
          <p:nvPr/>
        </p:nvSpPr>
        <p:spPr>
          <a:xfrm>
            <a:off x="2819400" y="3718715"/>
            <a:ext cx="510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PFS: Probabilistic filter scheduling against distributed denial-of-service attacks (D.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Seo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 et al. in IEEE 36th Conf. Local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Comput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Netw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, Oct. 2011)</a:t>
            </a:r>
            <a:endParaRPr lang="en-US" sz="1100" b="1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1263A7CC-D158-45DF-9330-CDCA97A3A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3FCA2C-9C9E-4AD8-95DC-EDC38C2DF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3965" y="4583938"/>
            <a:ext cx="4695825" cy="16478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D674CD8-DE95-4A70-BD2D-F0693490DEED}"/>
              </a:ext>
            </a:extLst>
          </p:cNvPr>
          <p:cNvSpPr txBox="1"/>
          <p:nvPr/>
        </p:nvSpPr>
        <p:spPr>
          <a:xfrm>
            <a:off x="2853965" y="6261929"/>
            <a:ext cx="510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Filter Assignment Policy Against Distributed Denial-of-Service Attack (R. Biswas et al. in IEEE ICPADS, Dec. 2018, )</a:t>
            </a:r>
            <a:endParaRPr lang="en-US" sz="1100" b="1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04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86038" y="317463"/>
            <a:ext cx="8386762" cy="1141412"/>
          </a:xfrm>
        </p:spPr>
        <p:txBody>
          <a:bodyPr/>
          <a:lstStyle/>
          <a:p>
            <a:pPr algn="ctr"/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A Four-phase Protection Process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662238" y="1608215"/>
            <a:ext cx="8386762" cy="2582785"/>
          </a:xfrm>
        </p:spPr>
        <p:txBody>
          <a:bodyPr/>
          <a:lstStyle/>
          <a:p>
            <a:pPr marL="57150" indent="0">
              <a:spcBef>
                <a:spcPts val="600"/>
              </a:spcBef>
              <a:buSzPct val="200000"/>
              <a:buNone/>
            </a:pPr>
            <a:endParaRPr lang="en-US" dirty="0"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pPr marL="400050">
              <a:spcBef>
                <a:spcPts val="600"/>
              </a:spcBef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Phase I: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Packet marking </a:t>
            </a: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by Filter Router.</a:t>
            </a:r>
          </a:p>
          <a:p>
            <a:pPr marL="400050">
              <a:spcBef>
                <a:spcPts val="600"/>
              </a:spcBef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Phase II: Traffic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topology</a:t>
            </a: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and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filter</a:t>
            </a: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construction</a:t>
            </a: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.</a:t>
            </a:r>
          </a:p>
          <a:p>
            <a:pPr marL="400050">
              <a:spcBef>
                <a:spcPts val="600"/>
              </a:spcBef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Phase III: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Assign filters </a:t>
            </a: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to filter router.</a:t>
            </a:r>
          </a:p>
          <a:p>
            <a:pPr marL="400050">
              <a:spcBef>
                <a:spcPts val="600"/>
              </a:spcBef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Phase IV: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Evict unused filter </a:t>
            </a:r>
            <a:r>
              <a:rPr lang="en-US" dirty="0"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from filter router.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B982AF-A411-46C4-A698-3886D738C22F}"/>
              </a:ext>
            </a:extLst>
          </p:cNvPr>
          <p:cNvSpPr/>
          <p:nvPr/>
        </p:nvSpPr>
        <p:spPr>
          <a:xfrm>
            <a:off x="3063610" y="4648201"/>
            <a:ext cx="1503102" cy="94145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Packet marking (FR)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A17721-30D7-4747-A137-DC315522F3A3}"/>
              </a:ext>
            </a:extLst>
          </p:cNvPr>
          <p:cNvSpPr/>
          <p:nvPr/>
        </p:nvSpPr>
        <p:spPr>
          <a:xfrm>
            <a:off x="4969766" y="4648201"/>
            <a:ext cx="1503102" cy="94145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Topology construction (V)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39D7B2-BCDE-4FF9-839D-5C1DD6EE69E2}"/>
              </a:ext>
            </a:extLst>
          </p:cNvPr>
          <p:cNvSpPr/>
          <p:nvPr/>
        </p:nvSpPr>
        <p:spPr>
          <a:xfrm>
            <a:off x="6982252" y="4648201"/>
            <a:ext cx="1503102" cy="94145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Filter assignment (V)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3D0846-A3D8-4E1D-8881-4A4F8093A2B2}"/>
              </a:ext>
            </a:extLst>
          </p:cNvPr>
          <p:cNvSpPr/>
          <p:nvPr/>
        </p:nvSpPr>
        <p:spPr>
          <a:xfrm>
            <a:off x="8834964" y="4648201"/>
            <a:ext cx="1503102" cy="941459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Evict filter (FR)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E8067B1-7F55-4207-9093-75FE03C155B6}"/>
              </a:ext>
            </a:extLst>
          </p:cNvPr>
          <p:cNvSpPr/>
          <p:nvPr/>
        </p:nvSpPr>
        <p:spPr>
          <a:xfrm>
            <a:off x="4567821" y="4948970"/>
            <a:ext cx="479322" cy="405223"/>
          </a:xfrm>
          <a:prstGeom prst="rightArrow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08EC6634-3196-48F1-86DD-E1AE1C9D27F7}"/>
              </a:ext>
            </a:extLst>
          </p:cNvPr>
          <p:cNvSpPr/>
          <p:nvPr/>
        </p:nvSpPr>
        <p:spPr>
          <a:xfrm>
            <a:off x="6486229" y="4975117"/>
            <a:ext cx="509384" cy="379075"/>
          </a:xfrm>
          <a:prstGeom prst="rightArrow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A667344-46E4-498C-85AD-DD440BC349D7}"/>
              </a:ext>
            </a:extLst>
          </p:cNvPr>
          <p:cNvSpPr/>
          <p:nvPr/>
        </p:nvSpPr>
        <p:spPr>
          <a:xfrm>
            <a:off x="8471993" y="4975117"/>
            <a:ext cx="509384" cy="379075"/>
          </a:xfrm>
          <a:prstGeom prst="rightArrow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8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F41DB73E-8DF7-4CB7-B544-F48BE2870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238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317463"/>
            <a:ext cx="8386762" cy="1141412"/>
          </a:xfrm>
        </p:spPr>
        <p:txBody>
          <a:bodyPr/>
          <a:lstStyle/>
          <a:p>
            <a:pPr algn="ctr"/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Phase I: Packet Marking by FR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32966" y="1993654"/>
                <a:ext cx="3971173" cy="3505200"/>
              </a:xfrm>
            </p:spPr>
            <p:txBody>
              <a:bodyPr/>
              <a:lstStyle/>
              <a:p>
                <a:pPr lvl="1">
                  <a:spcBef>
                    <a:spcPts val="600"/>
                  </a:spcBef>
                  <a:buSzPct val="200000"/>
                  <a:buFont typeface="Arial" panose="020B0604020202020204" pitchFamily="34" charset="0"/>
                  <a:buChar char="•"/>
                </a:pPr>
                <a:endParaRPr lang="en-US" sz="1800" dirty="0">
                  <a:latin typeface="Calibri" panose="020F0502020204030204" pitchFamily="34" charset="0"/>
                  <a:ea typeface="Comic Sans MS"/>
                  <a:cs typeface="Calibri" panose="020F0502020204030204" pitchFamily="34" charset="0"/>
                  <a:sym typeface="Comic Sans MS"/>
                </a:endParaRPr>
              </a:p>
              <a:p>
                <a:pPr lvl="1">
                  <a:spcBef>
                    <a:spcPts val="600"/>
                  </a:spcBef>
                  <a:buSzPct val="200000"/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Calibri" panose="020F0502020204030204" pitchFamily="34" charset="0"/>
                    <a:ea typeface="Comic Sans MS"/>
                    <a:cs typeface="Calibri" panose="020F0502020204030204" pitchFamily="34" charset="0"/>
                    <a:sym typeface="Comic Sans MS"/>
                  </a:rPr>
                  <a:t>Filter router (FR) probabilistically appends it own IP address to the packet. </a:t>
                </a:r>
              </a:p>
              <a:p>
                <a:pPr lvl="1">
                  <a:spcBef>
                    <a:spcPts val="600"/>
                  </a:spcBef>
                  <a:buSzPct val="200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𝛼</m:t>
                    </m:r>
                    <m:r>
                      <a:rPr lang="en-US" sz="1800" i="1" dirty="0"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 = </m:t>
                    </m:r>
                  </m:oMath>
                </a14:m>
                <a:r>
                  <a:rPr lang="en-US" sz="1800" dirty="0">
                    <a:latin typeface="Calibri" panose="020F0502020204030204" pitchFamily="34" charset="0"/>
                    <a:ea typeface="Comic Sans MS"/>
                    <a:cs typeface="Calibri" panose="020F0502020204030204" pitchFamily="34" charset="0"/>
                    <a:sym typeface="Comic Sans MS"/>
                  </a:rPr>
                  <a:t>marking probability</a:t>
                </a:r>
              </a:p>
            </p:txBody>
          </p:sp>
        </mc:Choice>
        <mc:Fallback xmlns="">
          <p:sp>
            <p:nvSpPr>
              <p:cNvPr id="1024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2966" y="1993654"/>
                <a:ext cx="3971173" cy="3505200"/>
              </a:xfrm>
              <a:blipFill>
                <a:blip r:embed="rId3"/>
                <a:stretch>
                  <a:fillRect r="-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7ECFB9A-1EB4-4350-A6DC-F3449FC20A02}"/>
                  </a:ext>
                </a:extLst>
              </p:cNvPr>
              <p:cNvSpPr txBox="1"/>
              <p:nvPr/>
            </p:nvSpPr>
            <p:spPr>
              <a:xfrm>
                <a:off x="7795163" y="2133600"/>
                <a:ext cx="2263236" cy="5847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If( rand &lt;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Mark IP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7ECFB9A-1EB4-4350-A6DC-F3449FC20A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163" y="2133600"/>
                <a:ext cx="2263236" cy="584776"/>
              </a:xfrm>
              <a:prstGeom prst="rect">
                <a:avLst/>
              </a:prstGeom>
              <a:blipFill>
                <a:blip r:embed="rId4"/>
                <a:stretch>
                  <a:fillRect l="-1340" t="-2041" b="-112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1E0011-9020-414A-ABAC-8183BD29BF9A}"/>
                  </a:ext>
                </a:extLst>
              </p:cNvPr>
              <p:cNvSpPr txBox="1"/>
              <p:nvPr/>
            </p:nvSpPr>
            <p:spPr>
              <a:xfrm>
                <a:off x="6933682" y="4086609"/>
                <a:ext cx="365668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Example received packets,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=0.5 </m:t>
                    </m:r>
                  </m:oMath>
                </a14:m>
                <a:endParaRPr lang="en-US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1E0011-9020-414A-ABAC-8183BD29B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682" y="4086609"/>
                <a:ext cx="3656680" cy="338554"/>
              </a:xfrm>
              <a:prstGeom prst="rect">
                <a:avLst/>
              </a:prstGeom>
              <a:blipFill>
                <a:blip r:embed="rId5"/>
                <a:stretch>
                  <a:fillRect l="-833" t="-5357" b="-214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7B7C23CC-14C1-45EF-877E-B956E08856E5}"/>
              </a:ext>
            </a:extLst>
          </p:cNvPr>
          <p:cNvGrpSpPr/>
          <p:nvPr/>
        </p:nvGrpSpPr>
        <p:grpSpPr>
          <a:xfrm>
            <a:off x="6400800" y="2825390"/>
            <a:ext cx="4486387" cy="354953"/>
            <a:chOff x="4323355" y="1752600"/>
            <a:chExt cx="4506432" cy="35495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F985703-CBD3-4E28-9E3E-924448A84DE7}"/>
                </a:ext>
              </a:extLst>
            </p:cNvPr>
            <p:cNvSpPr/>
            <p:nvPr/>
          </p:nvSpPr>
          <p:spPr>
            <a:xfrm>
              <a:off x="5065234" y="1790975"/>
              <a:ext cx="280526" cy="281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94006A4-53A3-4593-B8CE-32AA5E46E65E}"/>
                </a:ext>
              </a:extLst>
            </p:cNvPr>
            <p:cNvSpPr/>
            <p:nvPr/>
          </p:nvSpPr>
          <p:spPr>
            <a:xfrm>
              <a:off x="5949606" y="1790975"/>
              <a:ext cx="280526" cy="281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99E59AC-5A0F-40B5-AAB1-A99A93A9282D}"/>
                </a:ext>
              </a:extLst>
            </p:cNvPr>
            <p:cNvSpPr/>
            <p:nvPr/>
          </p:nvSpPr>
          <p:spPr>
            <a:xfrm>
              <a:off x="6833980" y="1790975"/>
              <a:ext cx="280526" cy="281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3252553-8D4F-409D-AC0E-A8B105A7ADF1}"/>
                </a:ext>
              </a:extLst>
            </p:cNvPr>
            <p:cNvSpPr/>
            <p:nvPr/>
          </p:nvSpPr>
          <p:spPr>
            <a:xfrm>
              <a:off x="7718354" y="1790975"/>
              <a:ext cx="280526" cy="281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F22826B-C8A1-4144-B6F4-066A06001061}"/>
                </a:ext>
              </a:extLst>
            </p:cNvPr>
            <p:cNvCxnSpPr>
              <a:stCxn id="4" idx="6"/>
              <a:endCxn id="5" idx="2"/>
            </p:cNvCxnSpPr>
            <p:nvPr/>
          </p:nvCxnSpPr>
          <p:spPr>
            <a:xfrm>
              <a:off x="5345760" y="1931482"/>
              <a:ext cx="60384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11C89C2-5762-4E98-94AD-4CC42FD35B6A}"/>
                </a:ext>
              </a:extLst>
            </p:cNvPr>
            <p:cNvCxnSpPr>
              <a:stCxn id="5" idx="6"/>
              <a:endCxn id="6" idx="2"/>
            </p:cNvCxnSpPr>
            <p:nvPr/>
          </p:nvCxnSpPr>
          <p:spPr>
            <a:xfrm>
              <a:off x="6230134" y="1931482"/>
              <a:ext cx="60384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5D568C5-62B5-405D-8EB2-121C613048AD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7114508" y="1931482"/>
              <a:ext cx="60384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9375FD3-8284-401B-8265-F95DD24DF39B}"/>
                </a:ext>
              </a:extLst>
            </p:cNvPr>
            <p:cNvSpPr/>
            <p:nvPr/>
          </p:nvSpPr>
          <p:spPr>
            <a:xfrm>
              <a:off x="4323355" y="1752600"/>
              <a:ext cx="480323" cy="3549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A2D14E-07C2-4821-9344-461D97169F1B}"/>
                </a:ext>
              </a:extLst>
            </p:cNvPr>
            <p:cNvSpPr/>
            <p:nvPr/>
          </p:nvSpPr>
          <p:spPr>
            <a:xfrm>
              <a:off x="8349464" y="1752600"/>
              <a:ext cx="480323" cy="3549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696FCC3-A4A2-4FA5-AF56-C25BB55D4898}"/>
                </a:ext>
              </a:extLst>
            </p:cNvPr>
            <p:cNvCxnSpPr>
              <a:stCxn id="22" idx="3"/>
              <a:endCxn id="4" idx="2"/>
            </p:cNvCxnSpPr>
            <p:nvPr/>
          </p:nvCxnSpPr>
          <p:spPr>
            <a:xfrm>
              <a:off x="4803676" y="1930077"/>
              <a:ext cx="261556" cy="14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65AA301-3A4F-4132-BD35-DBF8188637E8}"/>
                </a:ext>
              </a:extLst>
            </p:cNvPr>
            <p:cNvCxnSpPr>
              <a:stCxn id="7" idx="6"/>
              <a:endCxn id="23" idx="1"/>
            </p:cNvCxnSpPr>
            <p:nvPr/>
          </p:nvCxnSpPr>
          <p:spPr>
            <a:xfrm flipV="1">
              <a:off x="7998881" y="1930077"/>
              <a:ext cx="350583" cy="14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7B93E8E5-8BC7-43D1-9A06-B5EF36DF1635}"/>
              </a:ext>
            </a:extLst>
          </p:cNvPr>
          <p:cNvSpPr/>
          <p:nvPr/>
        </p:nvSpPr>
        <p:spPr>
          <a:xfrm>
            <a:off x="6485696" y="4580558"/>
            <a:ext cx="4401490" cy="13630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CF8B7F-A3A8-46E0-A0FE-B6A356F26B2E}"/>
              </a:ext>
            </a:extLst>
          </p:cNvPr>
          <p:cNvSpPr/>
          <p:nvPr/>
        </p:nvSpPr>
        <p:spPr>
          <a:xfrm>
            <a:off x="6596099" y="4783514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B4B30E-3157-4F0D-8CEC-655880B82764}"/>
              </a:ext>
            </a:extLst>
          </p:cNvPr>
          <p:cNvSpPr/>
          <p:nvPr/>
        </p:nvSpPr>
        <p:spPr>
          <a:xfrm>
            <a:off x="7675416" y="4783514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49825E-59A9-43C0-9C74-08ED0D9FEDB6}"/>
              </a:ext>
            </a:extLst>
          </p:cNvPr>
          <p:cNvSpPr/>
          <p:nvPr/>
        </p:nvSpPr>
        <p:spPr>
          <a:xfrm>
            <a:off x="8754580" y="4787905"/>
            <a:ext cx="601621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DCA42-57BB-4A51-B58C-A9CF55C0E237}"/>
              </a:ext>
            </a:extLst>
          </p:cNvPr>
          <p:cNvSpPr/>
          <p:nvPr/>
        </p:nvSpPr>
        <p:spPr>
          <a:xfrm>
            <a:off x="9641482" y="4796687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81C6D1-9F47-4321-8C3A-CC89804182E2}"/>
              </a:ext>
            </a:extLst>
          </p:cNvPr>
          <p:cNvSpPr/>
          <p:nvPr/>
        </p:nvSpPr>
        <p:spPr>
          <a:xfrm>
            <a:off x="6604206" y="5328115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E0FB73-16FD-4D35-8E4C-3672A0624DBC}"/>
              </a:ext>
            </a:extLst>
          </p:cNvPr>
          <p:cNvSpPr/>
          <p:nvPr/>
        </p:nvSpPr>
        <p:spPr>
          <a:xfrm>
            <a:off x="7683523" y="5328115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2 3 4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7D8BF2-3DAC-4BCF-9A3D-D80AD8D462FD}"/>
              </a:ext>
            </a:extLst>
          </p:cNvPr>
          <p:cNvSpPr/>
          <p:nvPr/>
        </p:nvSpPr>
        <p:spPr>
          <a:xfrm>
            <a:off x="8762688" y="5332506"/>
            <a:ext cx="601621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F3DB9F5-BD5F-4386-A61B-FD5934D22E52}"/>
              </a:ext>
            </a:extLst>
          </p:cNvPr>
          <p:cNvSpPr txBox="1"/>
          <p:nvPr/>
        </p:nvSpPr>
        <p:spPr>
          <a:xfrm>
            <a:off x="9364309" y="5562416"/>
            <a:ext cx="14268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user 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0B809E-14FF-445E-A594-AE26F0DE2C24}"/>
              </a:ext>
            </a:extLst>
          </p:cNvPr>
          <p:cNvSpPr/>
          <p:nvPr/>
        </p:nvSpPr>
        <p:spPr>
          <a:xfrm>
            <a:off x="7821872" y="3432386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31D9698-6EF7-4C6F-9479-5B4A0018CA0D}"/>
              </a:ext>
            </a:extLst>
          </p:cNvPr>
          <p:cNvCxnSpPr>
            <a:cxnSpLocks/>
          </p:cNvCxnSpPr>
          <p:nvPr/>
        </p:nvCxnSpPr>
        <p:spPr bwMode="auto">
          <a:xfrm flipH="1">
            <a:off x="8157891" y="3256729"/>
            <a:ext cx="1564" cy="21121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FCD89E8-2CA2-4BD7-9E5E-37016E6D27D5}"/>
              </a:ext>
            </a:extLst>
          </p:cNvPr>
          <p:cNvSpPr/>
          <p:nvPr/>
        </p:nvSpPr>
        <p:spPr>
          <a:xfrm>
            <a:off x="9611833" y="3376058"/>
            <a:ext cx="675166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2 4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AF0EBF6-AF3E-4DA5-A942-F26EB36B45DA}"/>
              </a:ext>
            </a:extLst>
          </p:cNvPr>
          <p:cNvCxnSpPr>
            <a:cxnSpLocks/>
          </p:cNvCxnSpPr>
          <p:nvPr/>
        </p:nvCxnSpPr>
        <p:spPr bwMode="auto">
          <a:xfrm flipH="1">
            <a:off x="9947852" y="3200401"/>
            <a:ext cx="1564" cy="21121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1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2A362BD5-5F2D-4A18-8125-ADEB798091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8097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04214" y="524477"/>
            <a:ext cx="8915400" cy="718016"/>
          </a:xfrm>
        </p:spPr>
        <p:txBody>
          <a:bodyPr/>
          <a:lstStyle/>
          <a:p>
            <a:pPr algn="ctr"/>
            <a:r>
              <a:rPr lang="en-US" altLang="en-US" b="0" dirty="0">
                <a:latin typeface="Calibri" panose="020F0502020204030204" pitchFamily="34" charset="0"/>
                <a:cs typeface="Calibri" panose="020F0502020204030204" pitchFamily="34" charset="0"/>
              </a:rPr>
              <a:t>Phase II: Topology Construction</a:t>
            </a: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5606A164-F252-4E0A-885B-E58217225249}"/>
              </a:ext>
            </a:extLst>
          </p:cNvPr>
          <p:cNvSpPr/>
          <p:nvPr/>
        </p:nvSpPr>
        <p:spPr>
          <a:xfrm>
            <a:off x="4509569" y="1728911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35B86DE8-CCC0-4AE9-BCF6-04E1AAF9A73C}"/>
              </a:ext>
            </a:extLst>
          </p:cNvPr>
          <p:cNvSpPr/>
          <p:nvPr/>
        </p:nvSpPr>
        <p:spPr>
          <a:xfrm>
            <a:off x="3962400" y="2556026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S1</a:t>
            </a: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CB63D9DD-9B2B-4F84-AE21-43FB653E132D}"/>
              </a:ext>
            </a:extLst>
          </p:cNvPr>
          <p:cNvSpPr/>
          <p:nvPr/>
        </p:nvSpPr>
        <p:spPr>
          <a:xfrm>
            <a:off x="4555961" y="2547262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S2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B3302E13-FC01-446B-B4C7-9E6FE7A6ADE9}"/>
              </a:ext>
            </a:extLst>
          </p:cNvPr>
          <p:cNvSpPr/>
          <p:nvPr/>
        </p:nvSpPr>
        <p:spPr>
          <a:xfrm>
            <a:off x="5150097" y="2549783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S3</a:t>
            </a:r>
          </a:p>
        </p:txBody>
      </p:sp>
      <p:cxnSp>
        <p:nvCxnSpPr>
          <p:cNvPr id="326" name="Straight Arrow Connector 325">
            <a:extLst>
              <a:ext uri="{FF2B5EF4-FFF2-40B4-BE49-F238E27FC236}">
                <a16:creationId xmlns:a16="http://schemas.microsoft.com/office/drawing/2014/main" id="{3331CB42-9D9D-43FA-9EC6-4AA30C8874DC}"/>
              </a:ext>
            </a:extLst>
          </p:cNvPr>
          <p:cNvCxnSpPr>
            <a:cxnSpLocks/>
            <a:stCxn id="317" idx="2"/>
            <a:endCxn id="323" idx="0"/>
          </p:cNvCxnSpPr>
          <p:nvPr/>
        </p:nvCxnSpPr>
        <p:spPr>
          <a:xfrm flipH="1">
            <a:off x="4130265" y="1992285"/>
            <a:ext cx="547169" cy="56374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Arrow Connector 328">
            <a:extLst>
              <a:ext uri="{FF2B5EF4-FFF2-40B4-BE49-F238E27FC236}">
                <a16:creationId xmlns:a16="http://schemas.microsoft.com/office/drawing/2014/main" id="{D7A85CF6-388C-4843-A4B8-480E5D59409D}"/>
              </a:ext>
            </a:extLst>
          </p:cNvPr>
          <p:cNvCxnSpPr>
            <a:cxnSpLocks/>
            <a:stCxn id="317" idx="2"/>
            <a:endCxn id="324" idx="0"/>
          </p:cNvCxnSpPr>
          <p:nvPr/>
        </p:nvCxnSpPr>
        <p:spPr>
          <a:xfrm>
            <a:off x="4677433" y="1992285"/>
            <a:ext cx="46392" cy="55497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>
            <a:extLst>
              <a:ext uri="{FF2B5EF4-FFF2-40B4-BE49-F238E27FC236}">
                <a16:creationId xmlns:a16="http://schemas.microsoft.com/office/drawing/2014/main" id="{E15370F3-6CBF-4DEF-843B-7F5A350B514F}"/>
              </a:ext>
            </a:extLst>
          </p:cNvPr>
          <p:cNvCxnSpPr>
            <a:cxnSpLocks/>
            <a:stCxn id="317" idx="2"/>
            <a:endCxn id="325" idx="0"/>
          </p:cNvCxnSpPr>
          <p:nvPr/>
        </p:nvCxnSpPr>
        <p:spPr>
          <a:xfrm>
            <a:off x="4677433" y="1992286"/>
            <a:ext cx="640528" cy="55749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Rectangle 337">
            <a:extLst>
              <a:ext uri="{FF2B5EF4-FFF2-40B4-BE49-F238E27FC236}">
                <a16:creationId xmlns:a16="http://schemas.microsoft.com/office/drawing/2014/main" id="{03EB21C6-16D5-445E-8028-7D02F446BABD}"/>
              </a:ext>
            </a:extLst>
          </p:cNvPr>
          <p:cNvSpPr/>
          <p:nvPr/>
        </p:nvSpPr>
        <p:spPr>
          <a:xfrm>
            <a:off x="2590801" y="1576038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S1 </a:t>
            </a: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0089061E-3826-44A5-9611-6D1B1398041F}"/>
              </a:ext>
            </a:extLst>
          </p:cNvPr>
          <p:cNvSpPr/>
          <p:nvPr/>
        </p:nvSpPr>
        <p:spPr>
          <a:xfrm>
            <a:off x="2590801" y="2032254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S2 </a:t>
            </a: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FF18DFF6-623E-4F10-AA44-CEEC4435DCF7}"/>
              </a:ext>
            </a:extLst>
          </p:cNvPr>
          <p:cNvSpPr/>
          <p:nvPr/>
        </p:nvSpPr>
        <p:spPr>
          <a:xfrm>
            <a:off x="2590801" y="2503698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S3 </a:t>
            </a: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55257C21-B557-4851-80E1-E5DD4D9710CB}"/>
              </a:ext>
            </a:extLst>
          </p:cNvPr>
          <p:cNvSpPr/>
          <p:nvPr/>
        </p:nvSpPr>
        <p:spPr>
          <a:xfrm>
            <a:off x="7205403" y="1540103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S1 4 </a:t>
            </a: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B4849321-2367-46FF-99D9-E23CB6324456}"/>
              </a:ext>
            </a:extLst>
          </p:cNvPr>
          <p:cNvSpPr/>
          <p:nvPr/>
        </p:nvSpPr>
        <p:spPr>
          <a:xfrm>
            <a:off x="7205403" y="1981030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S2 5 3 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FE8EEB51-FD83-426B-8597-83E1AF496A92}"/>
              </a:ext>
            </a:extLst>
          </p:cNvPr>
          <p:cNvSpPr/>
          <p:nvPr/>
        </p:nvSpPr>
        <p:spPr>
          <a:xfrm>
            <a:off x="7205403" y="2433071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S3 7 3 </a:t>
            </a: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DE534C60-183F-4325-98E8-DFE9DE936DB9}"/>
              </a:ext>
            </a:extLst>
          </p:cNvPr>
          <p:cNvSpPr/>
          <p:nvPr/>
        </p:nvSpPr>
        <p:spPr>
          <a:xfrm>
            <a:off x="9124171" y="1308118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4ED9D400-48A4-46A6-9160-36A798B68074}"/>
              </a:ext>
            </a:extLst>
          </p:cNvPr>
          <p:cNvSpPr/>
          <p:nvPr/>
        </p:nvSpPr>
        <p:spPr>
          <a:xfrm>
            <a:off x="8577002" y="2135233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S1</a:t>
            </a: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5967597A-BD25-4EE4-98B3-E77FA2BAFC44}"/>
              </a:ext>
            </a:extLst>
          </p:cNvPr>
          <p:cNvSpPr/>
          <p:nvPr/>
        </p:nvSpPr>
        <p:spPr>
          <a:xfrm>
            <a:off x="9109827" y="2805446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S2</a:t>
            </a: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47B9F3D2-F899-4C92-A4C2-1A59B157523B}"/>
              </a:ext>
            </a:extLst>
          </p:cNvPr>
          <p:cNvSpPr/>
          <p:nvPr/>
        </p:nvSpPr>
        <p:spPr>
          <a:xfrm>
            <a:off x="9761719" y="2805292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S3</a:t>
            </a:r>
          </a:p>
        </p:txBody>
      </p:sp>
      <p:cxnSp>
        <p:nvCxnSpPr>
          <p:cNvPr id="351" name="Straight Arrow Connector 350">
            <a:extLst>
              <a:ext uri="{FF2B5EF4-FFF2-40B4-BE49-F238E27FC236}">
                <a16:creationId xmlns:a16="http://schemas.microsoft.com/office/drawing/2014/main" id="{C71C4600-2D0F-4E30-86F9-B1E3949B353F}"/>
              </a:ext>
            </a:extLst>
          </p:cNvPr>
          <p:cNvCxnSpPr>
            <a:cxnSpLocks/>
            <a:stCxn id="359" idx="3"/>
            <a:endCxn id="348" idx="0"/>
          </p:cNvCxnSpPr>
          <p:nvPr/>
        </p:nvCxnSpPr>
        <p:spPr>
          <a:xfrm flipH="1">
            <a:off x="8744866" y="1987072"/>
            <a:ext cx="165076" cy="1481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0423DDC5-4C86-4AF8-AA83-0411B1DA196A}"/>
              </a:ext>
            </a:extLst>
          </p:cNvPr>
          <p:cNvCxnSpPr>
            <a:cxnSpLocks/>
            <a:stCxn id="396" idx="4"/>
            <a:endCxn id="349" idx="0"/>
          </p:cNvCxnSpPr>
          <p:nvPr/>
        </p:nvCxnSpPr>
        <p:spPr>
          <a:xfrm flipH="1">
            <a:off x="9277692" y="2602315"/>
            <a:ext cx="6375" cy="20313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Oval 358">
            <a:extLst>
              <a:ext uri="{FF2B5EF4-FFF2-40B4-BE49-F238E27FC236}">
                <a16:creationId xmlns:a16="http://schemas.microsoft.com/office/drawing/2014/main" id="{0B1DA050-2B23-4BC7-B770-E3139B4BB813}"/>
              </a:ext>
            </a:extLst>
          </p:cNvPr>
          <p:cNvSpPr/>
          <p:nvPr/>
        </p:nvSpPr>
        <p:spPr>
          <a:xfrm>
            <a:off x="8881227" y="1809095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cxnSp>
        <p:nvCxnSpPr>
          <p:cNvPr id="361" name="Straight Arrow Connector 360">
            <a:extLst>
              <a:ext uri="{FF2B5EF4-FFF2-40B4-BE49-F238E27FC236}">
                <a16:creationId xmlns:a16="http://schemas.microsoft.com/office/drawing/2014/main" id="{4161D9CD-0589-48C8-972A-BC294ED115DD}"/>
              </a:ext>
            </a:extLst>
          </p:cNvPr>
          <p:cNvCxnSpPr>
            <a:cxnSpLocks/>
            <a:stCxn id="347" idx="2"/>
            <a:endCxn id="359" idx="7"/>
          </p:cNvCxnSpPr>
          <p:nvPr/>
        </p:nvCxnSpPr>
        <p:spPr>
          <a:xfrm flipH="1">
            <a:off x="9048591" y="1571492"/>
            <a:ext cx="243445" cy="26813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Oval 392">
            <a:extLst>
              <a:ext uri="{FF2B5EF4-FFF2-40B4-BE49-F238E27FC236}">
                <a16:creationId xmlns:a16="http://schemas.microsoft.com/office/drawing/2014/main" id="{AEC8A7E8-2F5A-41E5-B4CC-88CF6DE3A276}"/>
              </a:ext>
            </a:extLst>
          </p:cNvPr>
          <p:cNvSpPr/>
          <p:nvPr/>
        </p:nvSpPr>
        <p:spPr>
          <a:xfrm>
            <a:off x="9490827" y="1865208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94" name="Oval 393">
            <a:extLst>
              <a:ext uri="{FF2B5EF4-FFF2-40B4-BE49-F238E27FC236}">
                <a16:creationId xmlns:a16="http://schemas.microsoft.com/office/drawing/2014/main" id="{314D6B44-2F7A-43FD-A3BE-147D92C581D1}"/>
              </a:ext>
            </a:extLst>
          </p:cNvPr>
          <p:cNvSpPr/>
          <p:nvPr/>
        </p:nvSpPr>
        <p:spPr>
          <a:xfrm>
            <a:off x="9837130" y="2385826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cxnSp>
        <p:nvCxnSpPr>
          <p:cNvPr id="395" name="Straight Arrow Connector 394">
            <a:extLst>
              <a:ext uri="{FF2B5EF4-FFF2-40B4-BE49-F238E27FC236}">
                <a16:creationId xmlns:a16="http://schemas.microsoft.com/office/drawing/2014/main" id="{2720A5D7-8D24-4D47-9445-49868B9AA2E8}"/>
              </a:ext>
            </a:extLst>
          </p:cNvPr>
          <p:cNvCxnSpPr>
            <a:cxnSpLocks/>
            <a:stCxn id="393" idx="5"/>
            <a:endCxn id="394" idx="0"/>
          </p:cNvCxnSpPr>
          <p:nvPr/>
        </p:nvCxnSpPr>
        <p:spPr>
          <a:xfrm>
            <a:off x="9658191" y="2043185"/>
            <a:ext cx="276979" cy="34264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Oval 395">
            <a:extLst>
              <a:ext uri="{FF2B5EF4-FFF2-40B4-BE49-F238E27FC236}">
                <a16:creationId xmlns:a16="http://schemas.microsoft.com/office/drawing/2014/main" id="{1C595E0A-E887-4E4A-8E7C-5C61024B67E4}"/>
              </a:ext>
            </a:extLst>
          </p:cNvPr>
          <p:cNvSpPr/>
          <p:nvPr/>
        </p:nvSpPr>
        <p:spPr>
          <a:xfrm>
            <a:off x="9186027" y="2393803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cxnSp>
        <p:nvCxnSpPr>
          <p:cNvPr id="397" name="Straight Arrow Connector 396">
            <a:extLst>
              <a:ext uri="{FF2B5EF4-FFF2-40B4-BE49-F238E27FC236}">
                <a16:creationId xmlns:a16="http://schemas.microsoft.com/office/drawing/2014/main" id="{FDC4E9A2-E9F6-4749-BF55-8C866033B955}"/>
              </a:ext>
            </a:extLst>
          </p:cNvPr>
          <p:cNvCxnSpPr>
            <a:cxnSpLocks/>
            <a:stCxn id="393" idx="3"/>
            <a:endCxn id="396" idx="0"/>
          </p:cNvCxnSpPr>
          <p:nvPr/>
        </p:nvCxnSpPr>
        <p:spPr>
          <a:xfrm flipH="1">
            <a:off x="9284066" y="2043184"/>
            <a:ext cx="235476" cy="35061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>
            <a:extLst>
              <a:ext uri="{FF2B5EF4-FFF2-40B4-BE49-F238E27FC236}">
                <a16:creationId xmlns:a16="http://schemas.microsoft.com/office/drawing/2014/main" id="{0352C404-0A60-4766-93A2-D802740F1CA6}"/>
              </a:ext>
            </a:extLst>
          </p:cNvPr>
          <p:cNvCxnSpPr>
            <a:cxnSpLocks/>
            <a:stCxn id="347" idx="2"/>
            <a:endCxn id="393" idx="0"/>
          </p:cNvCxnSpPr>
          <p:nvPr/>
        </p:nvCxnSpPr>
        <p:spPr>
          <a:xfrm>
            <a:off x="9292036" y="1571493"/>
            <a:ext cx="296831" cy="29371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Arrow Connector 410">
            <a:extLst>
              <a:ext uri="{FF2B5EF4-FFF2-40B4-BE49-F238E27FC236}">
                <a16:creationId xmlns:a16="http://schemas.microsoft.com/office/drawing/2014/main" id="{F813C120-25CB-45B4-ACCD-CB5BF2F6DA6C}"/>
              </a:ext>
            </a:extLst>
          </p:cNvPr>
          <p:cNvCxnSpPr>
            <a:cxnSpLocks/>
            <a:stCxn id="394" idx="4"/>
            <a:endCxn id="350" idx="0"/>
          </p:cNvCxnSpPr>
          <p:nvPr/>
        </p:nvCxnSpPr>
        <p:spPr>
          <a:xfrm flipH="1">
            <a:off x="9929583" y="2594339"/>
            <a:ext cx="5586" cy="21095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Rectangle 420">
            <a:extLst>
              <a:ext uri="{FF2B5EF4-FFF2-40B4-BE49-F238E27FC236}">
                <a16:creationId xmlns:a16="http://schemas.microsoft.com/office/drawing/2014/main" id="{920D65D8-7A7E-419E-9C45-A527BC2A3FF7}"/>
              </a:ext>
            </a:extLst>
          </p:cNvPr>
          <p:cNvSpPr/>
          <p:nvPr/>
        </p:nvSpPr>
        <p:spPr>
          <a:xfrm>
            <a:off x="2590801" y="4152323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S1 1 4 </a:t>
            </a: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75FCD9CF-CB91-4FF3-9E49-48DAB699C178}"/>
              </a:ext>
            </a:extLst>
          </p:cNvPr>
          <p:cNvSpPr/>
          <p:nvPr/>
        </p:nvSpPr>
        <p:spPr>
          <a:xfrm>
            <a:off x="2590801" y="4608539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S2 3 4</a:t>
            </a: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67A419A0-052C-477D-8048-45702933772C}"/>
              </a:ext>
            </a:extLst>
          </p:cNvPr>
          <p:cNvSpPr/>
          <p:nvPr/>
        </p:nvSpPr>
        <p:spPr>
          <a:xfrm>
            <a:off x="2590801" y="5094271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S3 2 7 </a:t>
            </a: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0ADFA4FB-839E-4A78-BC62-4338845B976A}"/>
              </a:ext>
            </a:extLst>
          </p:cNvPr>
          <p:cNvSpPr/>
          <p:nvPr/>
        </p:nvSpPr>
        <p:spPr>
          <a:xfrm>
            <a:off x="4719664" y="3581401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B1762755-AAFE-43BE-9002-B33361830807}"/>
              </a:ext>
            </a:extLst>
          </p:cNvPr>
          <p:cNvSpPr/>
          <p:nvPr/>
        </p:nvSpPr>
        <p:spPr>
          <a:xfrm>
            <a:off x="4879129" y="5559863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S2</a:t>
            </a:r>
          </a:p>
        </p:txBody>
      </p:sp>
      <p:cxnSp>
        <p:nvCxnSpPr>
          <p:cNvPr id="428" name="Straight Arrow Connector 427">
            <a:extLst>
              <a:ext uri="{FF2B5EF4-FFF2-40B4-BE49-F238E27FC236}">
                <a16:creationId xmlns:a16="http://schemas.microsoft.com/office/drawing/2014/main" id="{8525A909-E545-4C08-8FCE-144E3652A4C5}"/>
              </a:ext>
            </a:extLst>
          </p:cNvPr>
          <p:cNvCxnSpPr>
            <a:cxnSpLocks/>
            <a:stCxn id="430" idx="3"/>
            <a:endCxn id="445" idx="0"/>
          </p:cNvCxnSpPr>
          <p:nvPr/>
        </p:nvCxnSpPr>
        <p:spPr>
          <a:xfrm flipH="1">
            <a:off x="4541479" y="4312864"/>
            <a:ext cx="264052" cy="33533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Arrow Connector 428">
            <a:extLst>
              <a:ext uri="{FF2B5EF4-FFF2-40B4-BE49-F238E27FC236}">
                <a16:creationId xmlns:a16="http://schemas.microsoft.com/office/drawing/2014/main" id="{77AAB2BD-2E5B-495A-BEBB-424536E48EC7}"/>
              </a:ext>
            </a:extLst>
          </p:cNvPr>
          <p:cNvCxnSpPr>
            <a:cxnSpLocks/>
            <a:stCxn id="435" idx="4"/>
            <a:endCxn id="426" idx="0"/>
          </p:cNvCxnSpPr>
          <p:nvPr/>
        </p:nvCxnSpPr>
        <p:spPr>
          <a:xfrm flipH="1">
            <a:off x="5046994" y="5356732"/>
            <a:ext cx="6375" cy="20313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Oval 429">
            <a:extLst>
              <a:ext uri="{FF2B5EF4-FFF2-40B4-BE49-F238E27FC236}">
                <a16:creationId xmlns:a16="http://schemas.microsoft.com/office/drawing/2014/main" id="{EE50DE88-E22F-4076-985E-DE4C2CF9D3F2}"/>
              </a:ext>
            </a:extLst>
          </p:cNvPr>
          <p:cNvSpPr/>
          <p:nvPr/>
        </p:nvSpPr>
        <p:spPr>
          <a:xfrm>
            <a:off x="4776816" y="4134888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cxnSp>
        <p:nvCxnSpPr>
          <p:cNvPr id="431" name="Straight Arrow Connector 430">
            <a:extLst>
              <a:ext uri="{FF2B5EF4-FFF2-40B4-BE49-F238E27FC236}">
                <a16:creationId xmlns:a16="http://schemas.microsoft.com/office/drawing/2014/main" id="{4793D765-C1AB-43E2-ACBF-1E4A173CAA71}"/>
              </a:ext>
            </a:extLst>
          </p:cNvPr>
          <p:cNvCxnSpPr>
            <a:cxnSpLocks/>
            <a:stCxn id="424" idx="2"/>
            <a:endCxn id="430" idx="0"/>
          </p:cNvCxnSpPr>
          <p:nvPr/>
        </p:nvCxnSpPr>
        <p:spPr>
          <a:xfrm flipH="1">
            <a:off x="4874856" y="3844775"/>
            <a:ext cx="12673" cy="29011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Oval 431">
            <a:extLst>
              <a:ext uri="{FF2B5EF4-FFF2-40B4-BE49-F238E27FC236}">
                <a16:creationId xmlns:a16="http://schemas.microsoft.com/office/drawing/2014/main" id="{3B80FBCD-D317-478A-8686-3B36CD91B307}"/>
              </a:ext>
            </a:extLst>
          </p:cNvPr>
          <p:cNvSpPr/>
          <p:nvPr/>
        </p:nvSpPr>
        <p:spPr>
          <a:xfrm>
            <a:off x="5209386" y="4668288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085D8362-2CBB-41C3-8244-50AA46CC5C9C}"/>
              </a:ext>
            </a:extLst>
          </p:cNvPr>
          <p:cNvSpPr/>
          <p:nvPr/>
        </p:nvSpPr>
        <p:spPr>
          <a:xfrm>
            <a:off x="5606432" y="5140243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cxnSp>
        <p:nvCxnSpPr>
          <p:cNvPr id="434" name="Straight Arrow Connector 433">
            <a:extLst>
              <a:ext uri="{FF2B5EF4-FFF2-40B4-BE49-F238E27FC236}">
                <a16:creationId xmlns:a16="http://schemas.microsoft.com/office/drawing/2014/main" id="{B993F06A-C5EE-4D76-92AE-3A2238D6ECDE}"/>
              </a:ext>
            </a:extLst>
          </p:cNvPr>
          <p:cNvCxnSpPr>
            <a:cxnSpLocks/>
            <a:stCxn id="432" idx="5"/>
            <a:endCxn id="433" idx="0"/>
          </p:cNvCxnSpPr>
          <p:nvPr/>
        </p:nvCxnSpPr>
        <p:spPr>
          <a:xfrm>
            <a:off x="5376749" y="4846264"/>
            <a:ext cx="327722" cy="29397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Oval 434">
            <a:extLst>
              <a:ext uri="{FF2B5EF4-FFF2-40B4-BE49-F238E27FC236}">
                <a16:creationId xmlns:a16="http://schemas.microsoft.com/office/drawing/2014/main" id="{CEA0D1CF-4414-4D06-979C-5E00F7FF4038}"/>
              </a:ext>
            </a:extLst>
          </p:cNvPr>
          <p:cNvSpPr/>
          <p:nvPr/>
        </p:nvSpPr>
        <p:spPr>
          <a:xfrm>
            <a:off x="4955329" y="5148220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cxnSp>
        <p:nvCxnSpPr>
          <p:cNvPr id="436" name="Straight Arrow Connector 435">
            <a:extLst>
              <a:ext uri="{FF2B5EF4-FFF2-40B4-BE49-F238E27FC236}">
                <a16:creationId xmlns:a16="http://schemas.microsoft.com/office/drawing/2014/main" id="{7D704DF7-77A7-4E6C-847A-5B31F28FD85B}"/>
              </a:ext>
            </a:extLst>
          </p:cNvPr>
          <p:cNvCxnSpPr>
            <a:cxnSpLocks/>
            <a:stCxn id="432" idx="3"/>
            <a:endCxn id="435" idx="0"/>
          </p:cNvCxnSpPr>
          <p:nvPr/>
        </p:nvCxnSpPr>
        <p:spPr>
          <a:xfrm flipH="1">
            <a:off x="5053369" y="4846265"/>
            <a:ext cx="184733" cy="30195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Arrow Connector 436">
            <a:extLst>
              <a:ext uri="{FF2B5EF4-FFF2-40B4-BE49-F238E27FC236}">
                <a16:creationId xmlns:a16="http://schemas.microsoft.com/office/drawing/2014/main" id="{BC038249-74D8-423E-BA3B-D52A8A11538D}"/>
              </a:ext>
            </a:extLst>
          </p:cNvPr>
          <p:cNvCxnSpPr>
            <a:cxnSpLocks/>
            <a:stCxn id="430" idx="5"/>
            <a:endCxn id="432" idx="0"/>
          </p:cNvCxnSpPr>
          <p:nvPr/>
        </p:nvCxnSpPr>
        <p:spPr>
          <a:xfrm>
            <a:off x="4944179" y="4312865"/>
            <a:ext cx="363246" cy="35542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Arrow Connector 437">
            <a:extLst>
              <a:ext uri="{FF2B5EF4-FFF2-40B4-BE49-F238E27FC236}">
                <a16:creationId xmlns:a16="http://schemas.microsoft.com/office/drawing/2014/main" id="{852BE153-D196-4536-A350-98A1666EADA9}"/>
              </a:ext>
            </a:extLst>
          </p:cNvPr>
          <p:cNvCxnSpPr>
            <a:cxnSpLocks/>
            <a:stCxn id="433" idx="4"/>
            <a:endCxn id="466" idx="0"/>
          </p:cNvCxnSpPr>
          <p:nvPr/>
        </p:nvCxnSpPr>
        <p:spPr>
          <a:xfrm>
            <a:off x="5704472" y="5348756"/>
            <a:ext cx="651" cy="2138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Rectangle 443">
            <a:extLst>
              <a:ext uri="{FF2B5EF4-FFF2-40B4-BE49-F238E27FC236}">
                <a16:creationId xmlns:a16="http://schemas.microsoft.com/office/drawing/2014/main" id="{CD4CB924-0152-4ADC-9B76-ED0DB0F24AF4}"/>
              </a:ext>
            </a:extLst>
          </p:cNvPr>
          <p:cNvSpPr/>
          <p:nvPr/>
        </p:nvSpPr>
        <p:spPr>
          <a:xfrm>
            <a:off x="4367240" y="5070626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S1</a:t>
            </a:r>
          </a:p>
        </p:txBody>
      </p:sp>
      <p:sp>
        <p:nvSpPr>
          <p:cNvPr id="445" name="Oval 444">
            <a:extLst>
              <a:ext uri="{FF2B5EF4-FFF2-40B4-BE49-F238E27FC236}">
                <a16:creationId xmlns:a16="http://schemas.microsoft.com/office/drawing/2014/main" id="{F789A56B-5279-4F2C-AB51-C1B551857609}"/>
              </a:ext>
            </a:extLst>
          </p:cNvPr>
          <p:cNvSpPr/>
          <p:nvPr/>
        </p:nvSpPr>
        <p:spPr>
          <a:xfrm>
            <a:off x="4443440" y="4648201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448" name="Straight Arrow Connector 447">
            <a:extLst>
              <a:ext uri="{FF2B5EF4-FFF2-40B4-BE49-F238E27FC236}">
                <a16:creationId xmlns:a16="http://schemas.microsoft.com/office/drawing/2014/main" id="{9FB6118C-31A6-4740-9433-18D54BAD754D}"/>
              </a:ext>
            </a:extLst>
          </p:cNvPr>
          <p:cNvCxnSpPr>
            <a:cxnSpLocks/>
            <a:stCxn id="445" idx="4"/>
            <a:endCxn id="444" idx="0"/>
          </p:cNvCxnSpPr>
          <p:nvPr/>
        </p:nvCxnSpPr>
        <p:spPr>
          <a:xfrm flipH="1">
            <a:off x="4535105" y="4856713"/>
            <a:ext cx="6375" cy="21391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Rectangle 464">
            <a:extLst>
              <a:ext uri="{FF2B5EF4-FFF2-40B4-BE49-F238E27FC236}">
                <a16:creationId xmlns:a16="http://schemas.microsoft.com/office/drawing/2014/main" id="{9DA7139E-1010-4ECF-96B2-97780B2F4A7E}"/>
              </a:ext>
            </a:extLst>
          </p:cNvPr>
          <p:cNvSpPr/>
          <p:nvPr/>
        </p:nvSpPr>
        <p:spPr>
          <a:xfrm>
            <a:off x="5531672" y="5982067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S3</a:t>
            </a:r>
          </a:p>
        </p:txBody>
      </p:sp>
      <p:sp>
        <p:nvSpPr>
          <p:cNvPr id="466" name="Oval 465">
            <a:extLst>
              <a:ext uri="{FF2B5EF4-FFF2-40B4-BE49-F238E27FC236}">
                <a16:creationId xmlns:a16="http://schemas.microsoft.com/office/drawing/2014/main" id="{78C85B09-8B01-490B-A16F-1B0F7E2F9548}"/>
              </a:ext>
            </a:extLst>
          </p:cNvPr>
          <p:cNvSpPr/>
          <p:nvPr/>
        </p:nvSpPr>
        <p:spPr>
          <a:xfrm>
            <a:off x="5607083" y="5562601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467" name="Straight Arrow Connector 466">
            <a:extLst>
              <a:ext uri="{FF2B5EF4-FFF2-40B4-BE49-F238E27FC236}">
                <a16:creationId xmlns:a16="http://schemas.microsoft.com/office/drawing/2014/main" id="{424189A7-3FC7-4999-B58E-E4EED0F0F0B3}"/>
              </a:ext>
            </a:extLst>
          </p:cNvPr>
          <p:cNvCxnSpPr>
            <a:cxnSpLocks/>
            <a:stCxn id="466" idx="4"/>
            <a:endCxn id="465" idx="0"/>
          </p:cNvCxnSpPr>
          <p:nvPr/>
        </p:nvCxnSpPr>
        <p:spPr>
          <a:xfrm flipH="1">
            <a:off x="5699536" y="5771114"/>
            <a:ext cx="5586" cy="21095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Rectangle 475">
            <a:extLst>
              <a:ext uri="{FF2B5EF4-FFF2-40B4-BE49-F238E27FC236}">
                <a16:creationId xmlns:a16="http://schemas.microsoft.com/office/drawing/2014/main" id="{0FDD8CBA-7754-412C-8E9B-F07BDC5F6635}"/>
              </a:ext>
            </a:extLst>
          </p:cNvPr>
          <p:cNvSpPr/>
          <p:nvPr/>
        </p:nvSpPr>
        <p:spPr>
          <a:xfrm>
            <a:off x="7199459" y="4056075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S1  6 4</a:t>
            </a: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47ABE526-D696-450E-84A2-26CC7FEA0EB5}"/>
              </a:ext>
            </a:extLst>
          </p:cNvPr>
          <p:cNvSpPr/>
          <p:nvPr/>
        </p:nvSpPr>
        <p:spPr>
          <a:xfrm>
            <a:off x="7199459" y="4512291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S2 4</a:t>
            </a: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C361DA3C-5C9A-41B6-A7D0-B864E25FE117}"/>
              </a:ext>
            </a:extLst>
          </p:cNvPr>
          <p:cNvSpPr/>
          <p:nvPr/>
        </p:nvSpPr>
        <p:spPr>
          <a:xfrm>
            <a:off x="7199459" y="4998023"/>
            <a:ext cx="838197" cy="37761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S3 3 </a:t>
            </a: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79739742-A8E8-4838-A30D-51217BB2D0DA}"/>
              </a:ext>
            </a:extLst>
          </p:cNvPr>
          <p:cNvSpPr/>
          <p:nvPr/>
        </p:nvSpPr>
        <p:spPr>
          <a:xfrm>
            <a:off x="9215464" y="3584360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7D5A24CF-6F25-44A1-8CDA-4E942755CE06}"/>
              </a:ext>
            </a:extLst>
          </p:cNvPr>
          <p:cNvSpPr/>
          <p:nvPr/>
        </p:nvSpPr>
        <p:spPr>
          <a:xfrm>
            <a:off x="9374929" y="5562822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S2</a:t>
            </a:r>
          </a:p>
        </p:txBody>
      </p:sp>
      <p:cxnSp>
        <p:nvCxnSpPr>
          <p:cNvPr id="481" name="Straight Arrow Connector 480">
            <a:extLst>
              <a:ext uri="{FF2B5EF4-FFF2-40B4-BE49-F238E27FC236}">
                <a16:creationId xmlns:a16="http://schemas.microsoft.com/office/drawing/2014/main" id="{650CBB55-314F-4871-91A1-43F1AC300BA9}"/>
              </a:ext>
            </a:extLst>
          </p:cNvPr>
          <p:cNvCxnSpPr>
            <a:cxnSpLocks/>
            <a:stCxn id="483" idx="3"/>
            <a:endCxn id="493" idx="0"/>
          </p:cNvCxnSpPr>
          <p:nvPr/>
        </p:nvCxnSpPr>
        <p:spPr>
          <a:xfrm flipH="1">
            <a:off x="9037279" y="4315823"/>
            <a:ext cx="264052" cy="33533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Arrow Connector 481">
            <a:extLst>
              <a:ext uri="{FF2B5EF4-FFF2-40B4-BE49-F238E27FC236}">
                <a16:creationId xmlns:a16="http://schemas.microsoft.com/office/drawing/2014/main" id="{E393DB7B-62BC-4C0B-B2B5-ED7962BB5827}"/>
              </a:ext>
            </a:extLst>
          </p:cNvPr>
          <p:cNvCxnSpPr>
            <a:cxnSpLocks/>
            <a:stCxn id="488" idx="4"/>
            <a:endCxn id="480" idx="0"/>
          </p:cNvCxnSpPr>
          <p:nvPr/>
        </p:nvCxnSpPr>
        <p:spPr>
          <a:xfrm flipH="1">
            <a:off x="9542794" y="5359691"/>
            <a:ext cx="6375" cy="20313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Oval 482">
            <a:extLst>
              <a:ext uri="{FF2B5EF4-FFF2-40B4-BE49-F238E27FC236}">
                <a16:creationId xmlns:a16="http://schemas.microsoft.com/office/drawing/2014/main" id="{30F24679-8580-4D59-BF38-DEC340CAD2E7}"/>
              </a:ext>
            </a:extLst>
          </p:cNvPr>
          <p:cNvSpPr/>
          <p:nvPr/>
        </p:nvSpPr>
        <p:spPr>
          <a:xfrm>
            <a:off x="9272616" y="4137847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cxnSp>
        <p:nvCxnSpPr>
          <p:cNvPr id="484" name="Straight Arrow Connector 483">
            <a:extLst>
              <a:ext uri="{FF2B5EF4-FFF2-40B4-BE49-F238E27FC236}">
                <a16:creationId xmlns:a16="http://schemas.microsoft.com/office/drawing/2014/main" id="{5A526714-3468-4E23-BA30-A8ECC0E645C9}"/>
              </a:ext>
            </a:extLst>
          </p:cNvPr>
          <p:cNvCxnSpPr>
            <a:cxnSpLocks/>
            <a:stCxn id="479" idx="2"/>
            <a:endCxn id="483" idx="0"/>
          </p:cNvCxnSpPr>
          <p:nvPr/>
        </p:nvCxnSpPr>
        <p:spPr>
          <a:xfrm flipH="1">
            <a:off x="9370656" y="3847734"/>
            <a:ext cx="12673" cy="29011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Oval 484">
            <a:extLst>
              <a:ext uri="{FF2B5EF4-FFF2-40B4-BE49-F238E27FC236}">
                <a16:creationId xmlns:a16="http://schemas.microsoft.com/office/drawing/2014/main" id="{9E152946-0484-4E68-B7F9-95FFAE4C8DBB}"/>
              </a:ext>
            </a:extLst>
          </p:cNvPr>
          <p:cNvSpPr/>
          <p:nvPr/>
        </p:nvSpPr>
        <p:spPr>
          <a:xfrm>
            <a:off x="9705186" y="4671247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00C91B41-1C89-41CD-A79C-1F473AFFCC14}"/>
              </a:ext>
            </a:extLst>
          </p:cNvPr>
          <p:cNvSpPr/>
          <p:nvPr/>
        </p:nvSpPr>
        <p:spPr>
          <a:xfrm>
            <a:off x="10102232" y="5143202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cxnSp>
        <p:nvCxnSpPr>
          <p:cNvPr id="487" name="Straight Arrow Connector 486">
            <a:extLst>
              <a:ext uri="{FF2B5EF4-FFF2-40B4-BE49-F238E27FC236}">
                <a16:creationId xmlns:a16="http://schemas.microsoft.com/office/drawing/2014/main" id="{DB667B08-94C8-40E8-8685-679F7940E905}"/>
              </a:ext>
            </a:extLst>
          </p:cNvPr>
          <p:cNvCxnSpPr>
            <a:cxnSpLocks/>
            <a:stCxn id="485" idx="5"/>
            <a:endCxn id="486" idx="0"/>
          </p:cNvCxnSpPr>
          <p:nvPr/>
        </p:nvCxnSpPr>
        <p:spPr>
          <a:xfrm>
            <a:off x="9872549" y="4849223"/>
            <a:ext cx="327722" cy="29397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Oval 487">
            <a:extLst>
              <a:ext uri="{FF2B5EF4-FFF2-40B4-BE49-F238E27FC236}">
                <a16:creationId xmlns:a16="http://schemas.microsoft.com/office/drawing/2014/main" id="{6E9E218B-2C66-4DE8-B3BA-905141F76E34}"/>
              </a:ext>
            </a:extLst>
          </p:cNvPr>
          <p:cNvSpPr/>
          <p:nvPr/>
        </p:nvSpPr>
        <p:spPr>
          <a:xfrm>
            <a:off x="9451129" y="5151179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cxnSp>
        <p:nvCxnSpPr>
          <p:cNvPr id="489" name="Straight Arrow Connector 488">
            <a:extLst>
              <a:ext uri="{FF2B5EF4-FFF2-40B4-BE49-F238E27FC236}">
                <a16:creationId xmlns:a16="http://schemas.microsoft.com/office/drawing/2014/main" id="{AD43317A-42C6-4A82-BD03-4F48624A2237}"/>
              </a:ext>
            </a:extLst>
          </p:cNvPr>
          <p:cNvCxnSpPr>
            <a:cxnSpLocks/>
            <a:stCxn id="485" idx="3"/>
            <a:endCxn id="488" idx="0"/>
          </p:cNvCxnSpPr>
          <p:nvPr/>
        </p:nvCxnSpPr>
        <p:spPr>
          <a:xfrm flipH="1">
            <a:off x="9549169" y="4849224"/>
            <a:ext cx="184733" cy="30195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99484B3-F66D-4588-A565-880AFD98119A}"/>
              </a:ext>
            </a:extLst>
          </p:cNvPr>
          <p:cNvCxnSpPr>
            <a:cxnSpLocks/>
            <a:stCxn id="483" idx="5"/>
            <a:endCxn id="485" idx="0"/>
          </p:cNvCxnSpPr>
          <p:nvPr/>
        </p:nvCxnSpPr>
        <p:spPr>
          <a:xfrm>
            <a:off x="9439979" y="4315824"/>
            <a:ext cx="363246" cy="35542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Arrow Connector 490">
            <a:extLst>
              <a:ext uri="{FF2B5EF4-FFF2-40B4-BE49-F238E27FC236}">
                <a16:creationId xmlns:a16="http://schemas.microsoft.com/office/drawing/2014/main" id="{DBC38FB6-2A7A-4302-95C5-29D9C784FECF}"/>
              </a:ext>
            </a:extLst>
          </p:cNvPr>
          <p:cNvCxnSpPr>
            <a:cxnSpLocks/>
            <a:stCxn id="486" idx="4"/>
            <a:endCxn id="496" idx="0"/>
          </p:cNvCxnSpPr>
          <p:nvPr/>
        </p:nvCxnSpPr>
        <p:spPr>
          <a:xfrm>
            <a:off x="10200272" y="5351715"/>
            <a:ext cx="651" cy="2138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Oval 492">
            <a:extLst>
              <a:ext uri="{FF2B5EF4-FFF2-40B4-BE49-F238E27FC236}">
                <a16:creationId xmlns:a16="http://schemas.microsoft.com/office/drawing/2014/main" id="{ABE06F9A-0595-4C3B-B21D-6A8AFAFCCB27}"/>
              </a:ext>
            </a:extLst>
          </p:cNvPr>
          <p:cNvSpPr/>
          <p:nvPr/>
        </p:nvSpPr>
        <p:spPr>
          <a:xfrm>
            <a:off x="8939240" y="4651160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494" name="Straight Arrow Connector 493">
            <a:extLst>
              <a:ext uri="{FF2B5EF4-FFF2-40B4-BE49-F238E27FC236}">
                <a16:creationId xmlns:a16="http://schemas.microsoft.com/office/drawing/2014/main" id="{B5B9C669-DEFF-47C0-B768-1EF183402473}"/>
              </a:ext>
            </a:extLst>
          </p:cNvPr>
          <p:cNvCxnSpPr>
            <a:cxnSpLocks/>
            <a:stCxn id="493" idx="4"/>
            <a:endCxn id="506" idx="0"/>
          </p:cNvCxnSpPr>
          <p:nvPr/>
        </p:nvCxnSpPr>
        <p:spPr>
          <a:xfrm>
            <a:off x="9037279" y="4859673"/>
            <a:ext cx="0" cy="26581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" name="Rectangle 494">
            <a:extLst>
              <a:ext uri="{FF2B5EF4-FFF2-40B4-BE49-F238E27FC236}">
                <a16:creationId xmlns:a16="http://schemas.microsoft.com/office/drawing/2014/main" id="{56D179F6-22DD-4F91-B3ED-6C8A47EFA5FC}"/>
              </a:ext>
            </a:extLst>
          </p:cNvPr>
          <p:cNvSpPr/>
          <p:nvPr/>
        </p:nvSpPr>
        <p:spPr>
          <a:xfrm>
            <a:off x="10027472" y="5985026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S3</a:t>
            </a:r>
          </a:p>
        </p:txBody>
      </p:sp>
      <p:sp>
        <p:nvSpPr>
          <p:cNvPr id="496" name="Oval 495">
            <a:extLst>
              <a:ext uri="{FF2B5EF4-FFF2-40B4-BE49-F238E27FC236}">
                <a16:creationId xmlns:a16="http://schemas.microsoft.com/office/drawing/2014/main" id="{21CCB59A-AADA-40A4-9181-9982C1CA834E}"/>
              </a:ext>
            </a:extLst>
          </p:cNvPr>
          <p:cNvSpPr/>
          <p:nvPr/>
        </p:nvSpPr>
        <p:spPr>
          <a:xfrm>
            <a:off x="10102883" y="5565560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497" name="Straight Arrow Connector 496">
            <a:extLst>
              <a:ext uri="{FF2B5EF4-FFF2-40B4-BE49-F238E27FC236}">
                <a16:creationId xmlns:a16="http://schemas.microsoft.com/office/drawing/2014/main" id="{D8475FCE-783B-4A44-9880-17AD853E5FDB}"/>
              </a:ext>
            </a:extLst>
          </p:cNvPr>
          <p:cNvCxnSpPr>
            <a:cxnSpLocks/>
            <a:stCxn id="496" idx="4"/>
            <a:endCxn id="495" idx="0"/>
          </p:cNvCxnSpPr>
          <p:nvPr/>
        </p:nvCxnSpPr>
        <p:spPr>
          <a:xfrm flipH="1">
            <a:off x="10195336" y="5774073"/>
            <a:ext cx="5586" cy="21095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Rectangle 504">
            <a:extLst>
              <a:ext uri="{FF2B5EF4-FFF2-40B4-BE49-F238E27FC236}">
                <a16:creationId xmlns:a16="http://schemas.microsoft.com/office/drawing/2014/main" id="{B523D90E-05FA-446F-8BAB-3417E673CF3D}"/>
              </a:ext>
            </a:extLst>
          </p:cNvPr>
          <p:cNvSpPr/>
          <p:nvPr/>
        </p:nvSpPr>
        <p:spPr>
          <a:xfrm>
            <a:off x="8863040" y="5756426"/>
            <a:ext cx="335728" cy="2633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S1</a:t>
            </a:r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206CEC24-8481-45BF-918F-06D9E0CB9989}"/>
              </a:ext>
            </a:extLst>
          </p:cNvPr>
          <p:cNvSpPr/>
          <p:nvPr/>
        </p:nvSpPr>
        <p:spPr>
          <a:xfrm>
            <a:off x="8939240" y="5125488"/>
            <a:ext cx="196078" cy="2085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507" name="Straight Arrow Connector 506">
            <a:extLst>
              <a:ext uri="{FF2B5EF4-FFF2-40B4-BE49-F238E27FC236}">
                <a16:creationId xmlns:a16="http://schemas.microsoft.com/office/drawing/2014/main" id="{22C4AA84-1FAD-474D-90AD-324AA89F80AA}"/>
              </a:ext>
            </a:extLst>
          </p:cNvPr>
          <p:cNvCxnSpPr>
            <a:cxnSpLocks/>
            <a:stCxn id="506" idx="4"/>
            <a:endCxn id="505" idx="0"/>
          </p:cNvCxnSpPr>
          <p:nvPr/>
        </p:nvCxnSpPr>
        <p:spPr>
          <a:xfrm flipH="1">
            <a:off x="9030905" y="5334001"/>
            <a:ext cx="6375" cy="4224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>
            <a:extLst>
              <a:ext uri="{FF2B5EF4-FFF2-40B4-BE49-F238E27FC236}">
                <a16:creationId xmlns:a16="http://schemas.microsoft.com/office/drawing/2014/main" id="{C2E69511-953C-4D8A-A7BE-3EF3DEC89650}"/>
              </a:ext>
            </a:extLst>
          </p:cNvPr>
          <p:cNvSpPr txBox="1"/>
          <p:nvPr/>
        </p:nvSpPr>
        <p:spPr>
          <a:xfrm>
            <a:off x="2758162" y="2971801"/>
            <a:ext cx="3109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Without any marking </a:t>
            </a: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BB838560-71D2-4F53-92C4-5E31EE9A8AB2}"/>
              </a:ext>
            </a:extLst>
          </p:cNvPr>
          <p:cNvSpPr txBox="1"/>
          <p:nvPr/>
        </p:nvSpPr>
        <p:spPr>
          <a:xfrm>
            <a:off x="7391401" y="3037317"/>
            <a:ext cx="372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After few marking received </a:t>
            </a:r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FA097450-CC8B-450F-829E-5B2413100558}"/>
              </a:ext>
            </a:extLst>
          </p:cNvPr>
          <p:cNvSpPr txBox="1"/>
          <p:nvPr/>
        </p:nvSpPr>
        <p:spPr>
          <a:xfrm>
            <a:off x="2133558" y="6281425"/>
            <a:ext cx="4329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After few more marking received </a:t>
            </a:r>
          </a:p>
        </p:txBody>
      </p:sp>
      <p:sp>
        <p:nvSpPr>
          <p:cNvPr id="523" name="TextBox 522">
            <a:extLst>
              <a:ext uri="{FF2B5EF4-FFF2-40B4-BE49-F238E27FC236}">
                <a16:creationId xmlns:a16="http://schemas.microsoft.com/office/drawing/2014/main" id="{DCFBB10F-C77A-4CF7-8F1E-E406B0509506}"/>
              </a:ext>
            </a:extLst>
          </p:cNvPr>
          <p:cNvSpPr txBox="1"/>
          <p:nvPr/>
        </p:nvSpPr>
        <p:spPr>
          <a:xfrm>
            <a:off x="6919940" y="6282422"/>
            <a:ext cx="4662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After some more marking received </a:t>
            </a:r>
          </a:p>
        </p:txBody>
      </p:sp>
      <p:pic>
        <p:nvPicPr>
          <p:cNvPr id="81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A364BC56-FC16-417B-97B8-8F35E5E31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64996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424983"/>
            <a:ext cx="8386762" cy="852040"/>
          </a:xfrm>
        </p:spPr>
        <p:txBody>
          <a:bodyPr/>
          <a:lstStyle/>
          <a:p>
            <a:pPr algn="ctr"/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Identifying Attackers’ IP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58057A-160A-417A-9D93-3F7442C74F32}"/>
              </a:ext>
            </a:extLst>
          </p:cNvPr>
          <p:cNvGrpSpPr/>
          <p:nvPr/>
        </p:nvGrpSpPr>
        <p:grpSpPr>
          <a:xfrm>
            <a:off x="8337716" y="1524000"/>
            <a:ext cx="2057400" cy="3502241"/>
            <a:chOff x="6348440" y="2060359"/>
            <a:chExt cx="1500160" cy="266404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250CF94-1E17-4EDD-BAE5-42AD94A54FF0}"/>
                </a:ext>
              </a:extLst>
            </p:cNvPr>
            <p:cNvSpPr/>
            <p:nvPr/>
          </p:nvSpPr>
          <p:spPr>
            <a:xfrm>
              <a:off x="6700864" y="2060359"/>
              <a:ext cx="335728" cy="263375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Comic Sans MS" panose="030F0702030302020204" pitchFamily="66" charset="0"/>
                </a:rPr>
                <a:t>V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6EB66A4-FE1C-4F3C-B185-91B25CF3395F}"/>
                </a:ext>
              </a:extLst>
            </p:cNvPr>
            <p:cNvSpPr/>
            <p:nvPr/>
          </p:nvSpPr>
          <p:spPr>
            <a:xfrm>
              <a:off x="6860329" y="4038821"/>
              <a:ext cx="335728" cy="263375"/>
            </a:xfrm>
            <a:prstGeom prst="rect">
              <a:avLst/>
            </a:prstGeom>
            <a:solidFill>
              <a:schemeClr val="tx1"/>
            </a:solidFill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S2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81BC3165-8F33-44C8-9B00-B681E9A4863B}"/>
                </a:ext>
              </a:extLst>
            </p:cNvPr>
            <p:cNvCxnSpPr>
              <a:cxnSpLocks/>
              <a:stCxn id="34" idx="3"/>
              <a:endCxn id="43" idx="0"/>
            </p:cNvCxnSpPr>
            <p:nvPr/>
          </p:nvCxnSpPr>
          <p:spPr>
            <a:xfrm flipH="1">
              <a:off x="6522679" y="2791823"/>
              <a:ext cx="264052" cy="33533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7DF327A-ACF3-4AFB-85E5-01D9EBBFD13D}"/>
                </a:ext>
              </a:extLst>
            </p:cNvPr>
            <p:cNvCxnSpPr>
              <a:cxnSpLocks/>
              <a:stCxn id="39" idx="4"/>
              <a:endCxn id="31" idx="0"/>
            </p:cNvCxnSpPr>
            <p:nvPr/>
          </p:nvCxnSpPr>
          <p:spPr>
            <a:xfrm flipH="1">
              <a:off x="7028193" y="3835691"/>
              <a:ext cx="6375" cy="20313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01DEA8D-3674-42EC-B4CB-13C85F8B9FBA}"/>
                </a:ext>
              </a:extLst>
            </p:cNvPr>
            <p:cNvSpPr/>
            <p:nvPr/>
          </p:nvSpPr>
          <p:spPr>
            <a:xfrm>
              <a:off x="6758016" y="2613846"/>
              <a:ext cx="196078" cy="2085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97B747A-0D22-45C0-AF17-8F88FAC75272}"/>
                </a:ext>
              </a:extLst>
            </p:cNvPr>
            <p:cNvCxnSpPr>
              <a:cxnSpLocks/>
              <a:stCxn id="29" idx="2"/>
              <a:endCxn id="34" idx="0"/>
            </p:cNvCxnSpPr>
            <p:nvPr/>
          </p:nvCxnSpPr>
          <p:spPr>
            <a:xfrm flipH="1">
              <a:off x="6856055" y="2323734"/>
              <a:ext cx="12673" cy="29011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91ED468-34E5-4AFA-8E8A-0D928F3E6212}"/>
                </a:ext>
              </a:extLst>
            </p:cNvPr>
            <p:cNvSpPr/>
            <p:nvPr/>
          </p:nvSpPr>
          <p:spPr>
            <a:xfrm>
              <a:off x="7190586" y="3147246"/>
              <a:ext cx="196078" cy="2085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4A7DEEE-EAF3-444E-A4EA-041E016C3A2D}"/>
                </a:ext>
              </a:extLst>
            </p:cNvPr>
            <p:cNvSpPr/>
            <p:nvPr/>
          </p:nvSpPr>
          <p:spPr>
            <a:xfrm>
              <a:off x="7587632" y="3619201"/>
              <a:ext cx="196078" cy="20851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7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56DB748-754B-4C4B-825D-1695468FEDC1}"/>
                </a:ext>
              </a:extLst>
            </p:cNvPr>
            <p:cNvCxnSpPr>
              <a:cxnSpLocks/>
              <a:stCxn id="36" idx="5"/>
              <a:endCxn id="37" idx="0"/>
            </p:cNvCxnSpPr>
            <p:nvPr/>
          </p:nvCxnSpPr>
          <p:spPr>
            <a:xfrm>
              <a:off x="7357949" y="3325223"/>
              <a:ext cx="327722" cy="29397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F19986E-1B8D-4B2F-B68E-8157B90EE903}"/>
                </a:ext>
              </a:extLst>
            </p:cNvPr>
            <p:cNvSpPr/>
            <p:nvPr/>
          </p:nvSpPr>
          <p:spPr>
            <a:xfrm>
              <a:off x="6936529" y="3627178"/>
              <a:ext cx="196078" cy="208513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5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0422B45-8A43-4520-AAA1-CC0BEDB7D762}"/>
                </a:ext>
              </a:extLst>
            </p:cNvPr>
            <p:cNvCxnSpPr>
              <a:cxnSpLocks/>
              <a:stCxn id="36" idx="3"/>
              <a:endCxn id="39" idx="0"/>
            </p:cNvCxnSpPr>
            <p:nvPr/>
          </p:nvCxnSpPr>
          <p:spPr>
            <a:xfrm flipH="1">
              <a:off x="7034568" y="3325223"/>
              <a:ext cx="184733" cy="30195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672387E-8519-4AF6-BD97-41E57DE9A9A1}"/>
                </a:ext>
              </a:extLst>
            </p:cNvPr>
            <p:cNvCxnSpPr>
              <a:cxnSpLocks/>
              <a:stCxn id="34" idx="5"/>
              <a:endCxn id="36" idx="0"/>
            </p:cNvCxnSpPr>
            <p:nvPr/>
          </p:nvCxnSpPr>
          <p:spPr>
            <a:xfrm>
              <a:off x="6925379" y="2791823"/>
              <a:ext cx="363246" cy="35542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2E2B4FC2-EC91-4F10-B9FE-409014A8F100}"/>
                </a:ext>
              </a:extLst>
            </p:cNvPr>
            <p:cNvCxnSpPr>
              <a:cxnSpLocks/>
              <a:stCxn id="37" idx="4"/>
              <a:endCxn id="46" idx="0"/>
            </p:cNvCxnSpPr>
            <p:nvPr/>
          </p:nvCxnSpPr>
          <p:spPr>
            <a:xfrm>
              <a:off x="7685671" y="3827714"/>
              <a:ext cx="651" cy="21384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BD38B63-D42F-449F-9CFF-471DBEE6A32C}"/>
                </a:ext>
              </a:extLst>
            </p:cNvPr>
            <p:cNvSpPr/>
            <p:nvPr/>
          </p:nvSpPr>
          <p:spPr>
            <a:xfrm>
              <a:off x="6424640" y="3127159"/>
              <a:ext cx="196078" cy="20851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F5D4C01E-6F00-4857-82A0-A96CF39F66A3}"/>
                </a:ext>
              </a:extLst>
            </p:cNvPr>
            <p:cNvCxnSpPr>
              <a:cxnSpLocks/>
              <a:stCxn id="43" idx="4"/>
              <a:endCxn id="49" idx="0"/>
            </p:cNvCxnSpPr>
            <p:nvPr/>
          </p:nvCxnSpPr>
          <p:spPr>
            <a:xfrm>
              <a:off x="6522679" y="3335672"/>
              <a:ext cx="0" cy="26581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E0953F8-5ECF-4DA0-BF71-94EA6EC635D3}"/>
                </a:ext>
              </a:extLst>
            </p:cNvPr>
            <p:cNvSpPr/>
            <p:nvPr/>
          </p:nvSpPr>
          <p:spPr>
            <a:xfrm>
              <a:off x="7512872" y="4461025"/>
              <a:ext cx="335728" cy="263375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mic Sans MS" panose="030F0702030302020204" pitchFamily="66" charset="0"/>
                </a:rPr>
                <a:t>S3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67C33D7-80AF-4970-AA55-86A17DD6FA4C}"/>
                </a:ext>
              </a:extLst>
            </p:cNvPr>
            <p:cNvSpPr/>
            <p:nvPr/>
          </p:nvSpPr>
          <p:spPr>
            <a:xfrm>
              <a:off x="7588283" y="4041559"/>
              <a:ext cx="196078" cy="20851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67628BF-376E-45B2-B514-2F89EF001EC7}"/>
                </a:ext>
              </a:extLst>
            </p:cNvPr>
            <p:cNvCxnSpPr>
              <a:cxnSpLocks/>
              <a:stCxn id="46" idx="4"/>
              <a:endCxn id="45" idx="0"/>
            </p:cNvCxnSpPr>
            <p:nvPr/>
          </p:nvCxnSpPr>
          <p:spPr>
            <a:xfrm flipH="1">
              <a:off x="7680736" y="4250072"/>
              <a:ext cx="5586" cy="21095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90C3B39-0A3E-4105-BCCA-F30F62750299}"/>
                </a:ext>
              </a:extLst>
            </p:cNvPr>
            <p:cNvSpPr/>
            <p:nvPr/>
          </p:nvSpPr>
          <p:spPr>
            <a:xfrm>
              <a:off x="6348440" y="4232425"/>
              <a:ext cx="335728" cy="263375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mic Sans MS" panose="030F0702030302020204" pitchFamily="66" charset="0"/>
                </a:rPr>
                <a:t>S1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1B7E3BF-78EA-405E-8F71-015ECAEA5CF4}"/>
                </a:ext>
              </a:extLst>
            </p:cNvPr>
            <p:cNvSpPr/>
            <p:nvPr/>
          </p:nvSpPr>
          <p:spPr>
            <a:xfrm>
              <a:off x="6424640" y="3601487"/>
              <a:ext cx="196078" cy="20851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6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ACA03272-A98A-43B0-A3B7-212C2CC0C623}"/>
                </a:ext>
              </a:extLst>
            </p:cNvPr>
            <p:cNvCxnSpPr>
              <a:cxnSpLocks/>
              <a:stCxn id="49" idx="4"/>
              <a:endCxn id="48" idx="0"/>
            </p:cNvCxnSpPr>
            <p:nvPr/>
          </p:nvCxnSpPr>
          <p:spPr>
            <a:xfrm flipH="1">
              <a:off x="6516304" y="3810000"/>
              <a:ext cx="6375" cy="42242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E46D88-B859-421E-8BF2-55BE2E4A28C0}"/>
              </a:ext>
            </a:extLst>
          </p:cNvPr>
          <p:cNvSpPr txBox="1"/>
          <p:nvPr/>
        </p:nvSpPr>
        <p:spPr>
          <a:xfrm>
            <a:off x="1981200" y="5724159"/>
            <a:ext cx="10134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Sending filters to large # of FR takes long time.  The ISP of FR may charge money.  </a:t>
            </a:r>
          </a:p>
        </p:txBody>
      </p:sp>
      <p:pic>
        <p:nvPicPr>
          <p:cNvPr id="27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512F55D5-F4CC-4B2E-B621-F377BC993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5A7B61-9F73-403E-80B1-6884D388B6BD}"/>
              </a:ext>
            </a:extLst>
          </p:cNvPr>
          <p:cNvSpPr txBox="1"/>
          <p:nvPr/>
        </p:nvSpPr>
        <p:spPr>
          <a:xfrm>
            <a:off x="2667000" y="1981200"/>
            <a:ext cx="477775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Victim can identify attacker.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Statistical approaches, packet arrival time, entropy,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Black: only attacker traffic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White: only legitimate traffic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Gray: mixed traffic</a:t>
            </a:r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F2D21AF-A0CC-4B89-ABEE-A4B8CF139C5A}"/>
              </a:ext>
            </a:extLst>
          </p:cNvPr>
          <p:cNvSpPr/>
          <p:nvPr/>
        </p:nvSpPr>
        <p:spPr bwMode="auto">
          <a:xfrm>
            <a:off x="2667000" y="3362227"/>
            <a:ext cx="304800" cy="304800"/>
          </a:xfrm>
          <a:prstGeom prst="ellipse">
            <a:avLst/>
          </a:prstGeom>
          <a:solidFill>
            <a:schemeClr val="tx2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0132264-813B-4A7A-8F3A-E14C6C9D8526}"/>
              </a:ext>
            </a:extLst>
          </p:cNvPr>
          <p:cNvSpPr/>
          <p:nvPr/>
        </p:nvSpPr>
        <p:spPr bwMode="auto">
          <a:xfrm>
            <a:off x="2657573" y="3714946"/>
            <a:ext cx="304800" cy="304800"/>
          </a:xfrm>
          <a:prstGeom prst="ellipse">
            <a:avLst/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DBDA0C0-4188-42EF-9D9A-DCCE9B25D469}"/>
              </a:ext>
            </a:extLst>
          </p:cNvPr>
          <p:cNvSpPr/>
          <p:nvPr/>
        </p:nvSpPr>
        <p:spPr bwMode="auto">
          <a:xfrm>
            <a:off x="2667000" y="4086519"/>
            <a:ext cx="304800" cy="3048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8968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14600" y="307784"/>
            <a:ext cx="8686800" cy="1141412"/>
          </a:xfrm>
        </p:spPr>
        <p:txBody>
          <a:bodyPr/>
          <a:lstStyle/>
          <a:p>
            <a:r>
              <a:rPr lang="en-US" altLang="en-US" sz="3600" b="0" dirty="0">
                <a:latin typeface="Calibri" panose="020F0502020204030204" pitchFamily="34" charset="0"/>
                <a:cs typeface="Calibri" panose="020F0502020204030204" pitchFamily="34" charset="0"/>
              </a:rPr>
              <a:t>Problem: Minimizing Blocked Legit Users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Content Placeholder 2">
                <a:extLst>
                  <a:ext uri="{FF2B5EF4-FFF2-40B4-BE49-F238E27FC236}">
                    <a16:creationId xmlns:a16="http://schemas.microsoft.com/office/drawing/2014/main" id="{5F3D8D52-6410-4EAD-99C5-F4E89C8168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25290" y="1741525"/>
                <a:ext cx="4798220" cy="4887875"/>
              </a:xfrm>
            </p:spPr>
            <p:txBody>
              <a:bodyPr/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Given topology, select K filters so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minimum.</a:t>
                </a:r>
              </a:p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Cost 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Number of blocked legit user</a:t>
                </a:r>
                <a:endParaRPr lang="en-US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Constraint</a:t>
                </a:r>
              </a:p>
              <a:p>
                <a:pPr lvl="1"/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Yielded traffic &lt;= bandwidth of victim</a:t>
                </a:r>
              </a:p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Best assignment for k=2 is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US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0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Yielded traffic</a:t>
                </a:r>
                <a:r>
                  <a:rPr lang="en-US" sz="20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2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</m:oMath>
                </a14:m>
                <a:endParaRPr lang="en-US" sz="20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3" name="Content Placeholder 2">
                <a:extLst>
                  <a:ext uri="{FF2B5EF4-FFF2-40B4-BE49-F238E27FC236}">
                    <a16:creationId xmlns:a16="http://schemas.microsoft.com/office/drawing/2014/main" id="{5F3D8D52-6410-4EAD-99C5-F4E89C8168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25290" y="1741525"/>
                <a:ext cx="4798220" cy="4887875"/>
              </a:xfrm>
              <a:blipFill>
                <a:blip r:embed="rId3"/>
                <a:stretch>
                  <a:fillRect l="-1650" t="-9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A536838-657A-447D-B071-BB15FDB97CE8}"/>
              </a:ext>
            </a:extLst>
          </p:cNvPr>
          <p:cNvSpPr/>
          <p:nvPr/>
        </p:nvSpPr>
        <p:spPr bwMode="auto">
          <a:xfrm>
            <a:off x="7696200" y="4114800"/>
            <a:ext cx="609600" cy="609600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A0089D2-DE47-4FD1-84C3-A669DB1F5A40}"/>
              </a:ext>
            </a:extLst>
          </p:cNvPr>
          <p:cNvSpPr/>
          <p:nvPr/>
        </p:nvSpPr>
        <p:spPr bwMode="auto">
          <a:xfrm>
            <a:off x="10363200" y="4104640"/>
            <a:ext cx="609600" cy="609600"/>
          </a:xfrm>
          <a:prstGeom prst="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1E165E8-45EE-4E01-AA8F-AAD8CEFC1F0E}"/>
              </a:ext>
            </a:extLst>
          </p:cNvPr>
          <p:cNvSpPr txBox="1"/>
          <p:nvPr/>
        </p:nvSpPr>
        <p:spPr>
          <a:xfrm>
            <a:off x="8305800" y="5613998"/>
            <a:ext cx="2895600" cy="457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Bandwidth =25</a:t>
            </a:r>
          </a:p>
        </p:txBody>
      </p:sp>
      <p:grpSp>
        <p:nvGrpSpPr>
          <p:cNvPr id="33" name="Group 4">
            <a:extLst>
              <a:ext uri="{FF2B5EF4-FFF2-40B4-BE49-F238E27FC236}">
                <a16:creationId xmlns:a16="http://schemas.microsoft.com/office/drawing/2014/main" id="{8B0AED50-EA91-4CD2-A059-6EB6F62ED4F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620000" y="2209800"/>
            <a:ext cx="3217862" cy="3062288"/>
            <a:chOff x="4789" y="1392"/>
            <a:chExt cx="2027" cy="1929"/>
          </a:xfrm>
        </p:grpSpPr>
        <p:sp>
          <p:nvSpPr>
            <p:cNvPr id="34" name="AutoShape 3">
              <a:extLst>
                <a:ext uri="{FF2B5EF4-FFF2-40B4-BE49-F238E27FC236}">
                  <a16:creationId xmlns:a16="http://schemas.microsoft.com/office/drawing/2014/main" id="{FBB5E8FD-EE2A-44FE-88EA-EF95D0EDE5E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89" y="1392"/>
              <a:ext cx="2027" cy="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5">
              <a:extLst>
                <a:ext uri="{FF2B5EF4-FFF2-40B4-BE49-F238E27FC236}">
                  <a16:creationId xmlns:a16="http://schemas.microsoft.com/office/drawing/2014/main" id="{876D32BE-1443-4C64-B911-A3E57098C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2265"/>
              <a:ext cx="227" cy="227"/>
            </a:xfrm>
            <a:prstGeom prst="ellipse">
              <a:avLst/>
            </a:pr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0A851170-8790-443B-A21D-2ABF09938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2265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">
              <a:extLst>
                <a:ext uri="{FF2B5EF4-FFF2-40B4-BE49-F238E27FC236}">
                  <a16:creationId xmlns:a16="http://schemas.microsoft.com/office/drawing/2014/main" id="{89F29398-48EE-49F8-88FF-C2A8E5CEB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2" y="2278"/>
              <a:ext cx="164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Oval 8">
              <a:extLst>
                <a:ext uri="{FF2B5EF4-FFF2-40B4-BE49-F238E27FC236}">
                  <a16:creationId xmlns:a16="http://schemas.microsoft.com/office/drawing/2014/main" id="{3FB7EA08-D0AC-4D89-8F65-13C26A068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5" y="2686"/>
              <a:ext cx="227" cy="226"/>
            </a:xfrm>
            <a:prstGeom prst="ellipse">
              <a:avLst/>
            </a:pr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9">
              <a:extLst>
                <a:ext uri="{FF2B5EF4-FFF2-40B4-BE49-F238E27FC236}">
                  <a16:creationId xmlns:a16="http://schemas.microsoft.com/office/drawing/2014/main" id="{6D7D0672-FCF3-44B4-9A4D-BE2D54B63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5" y="2686"/>
              <a:ext cx="227" cy="226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10">
              <a:extLst>
                <a:ext uri="{FF2B5EF4-FFF2-40B4-BE49-F238E27FC236}">
                  <a16:creationId xmlns:a16="http://schemas.microsoft.com/office/drawing/2014/main" id="{CBE24E95-53D4-44B2-BB63-3B7907072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" y="2697"/>
              <a:ext cx="164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7F26EE97-6C32-4B47-8C67-5C911882A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3" y="1851"/>
              <a:ext cx="227" cy="227"/>
            </a:xfrm>
            <a:prstGeom prst="ellipse">
              <a:avLst/>
            </a:pr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12">
              <a:extLst>
                <a:ext uri="{FF2B5EF4-FFF2-40B4-BE49-F238E27FC236}">
                  <a16:creationId xmlns:a16="http://schemas.microsoft.com/office/drawing/2014/main" id="{1F0257CA-B879-4750-AB5F-1C458445A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3" y="1851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13">
              <a:extLst>
                <a:ext uri="{FF2B5EF4-FFF2-40B4-BE49-F238E27FC236}">
                  <a16:creationId xmlns:a16="http://schemas.microsoft.com/office/drawing/2014/main" id="{847C03B3-3655-405E-BD25-094796EB6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8" y="1862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Line 14">
              <a:extLst>
                <a:ext uri="{FF2B5EF4-FFF2-40B4-BE49-F238E27FC236}">
                  <a16:creationId xmlns:a16="http://schemas.microsoft.com/office/drawing/2014/main" id="{55BE1B4B-11EA-472D-8EE0-B651B97837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29" y="2410"/>
              <a:ext cx="268" cy="276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931CBE2F-25A0-4FEA-9602-4DE492F0B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5" y="2379"/>
              <a:ext cx="52" cy="52"/>
            </a:xfrm>
            <a:custGeom>
              <a:avLst/>
              <a:gdLst>
                <a:gd name="T0" fmla="*/ 0 w 52"/>
                <a:gd name="T1" fmla="*/ 18 h 52"/>
                <a:gd name="T2" fmla="*/ 52 w 52"/>
                <a:gd name="T3" fmla="*/ 0 h 52"/>
                <a:gd name="T4" fmla="*/ 36 w 52"/>
                <a:gd name="T5" fmla="*/ 52 h 52"/>
                <a:gd name="T6" fmla="*/ 0 w 52"/>
                <a:gd name="T7" fmla="*/ 1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0" y="18"/>
                  </a:moveTo>
                  <a:lnTo>
                    <a:pt x="52" y="0"/>
                  </a:lnTo>
                  <a:lnTo>
                    <a:pt x="36" y="5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16">
              <a:extLst>
                <a:ext uri="{FF2B5EF4-FFF2-40B4-BE49-F238E27FC236}">
                  <a16:creationId xmlns:a16="http://schemas.microsoft.com/office/drawing/2014/main" id="{E7A08782-130F-43D5-B0A1-336BF686B4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40" y="1995"/>
              <a:ext cx="263" cy="27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B01B2971-BB91-44F9-9655-508C514E9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2" y="1964"/>
              <a:ext cx="51" cy="53"/>
            </a:xfrm>
            <a:custGeom>
              <a:avLst/>
              <a:gdLst>
                <a:gd name="T0" fmla="*/ 0 w 51"/>
                <a:gd name="T1" fmla="*/ 19 h 53"/>
                <a:gd name="T2" fmla="*/ 51 w 51"/>
                <a:gd name="T3" fmla="*/ 0 h 53"/>
                <a:gd name="T4" fmla="*/ 35 w 51"/>
                <a:gd name="T5" fmla="*/ 53 h 53"/>
                <a:gd name="T6" fmla="*/ 0 w 51"/>
                <a:gd name="T7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3">
                  <a:moveTo>
                    <a:pt x="0" y="19"/>
                  </a:moveTo>
                  <a:lnTo>
                    <a:pt x="51" y="0"/>
                  </a:lnTo>
                  <a:lnTo>
                    <a:pt x="35" y="53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18">
              <a:extLst>
                <a:ext uri="{FF2B5EF4-FFF2-40B4-BE49-F238E27FC236}">
                  <a16:creationId xmlns:a16="http://schemas.microsoft.com/office/drawing/2014/main" id="{F4D33AB6-C257-4678-B9F5-07F5EFC6F6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6" y="1720"/>
              <a:ext cx="1" cy="131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9">
              <a:extLst>
                <a:ext uri="{FF2B5EF4-FFF2-40B4-BE49-F238E27FC236}">
                  <a16:creationId xmlns:a16="http://schemas.microsoft.com/office/drawing/2014/main" id="{5AC9E43A-D5D6-48E3-91E3-9EE15FD1F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1" y="1677"/>
              <a:ext cx="49" cy="49"/>
            </a:xfrm>
            <a:custGeom>
              <a:avLst/>
              <a:gdLst>
                <a:gd name="T0" fmla="*/ 0 w 49"/>
                <a:gd name="T1" fmla="*/ 49 h 49"/>
                <a:gd name="T2" fmla="*/ 24 w 49"/>
                <a:gd name="T3" fmla="*/ 0 h 49"/>
                <a:gd name="T4" fmla="*/ 49 w 49"/>
                <a:gd name="T5" fmla="*/ 49 h 49"/>
                <a:gd name="T6" fmla="*/ 0 w 49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9">
                  <a:moveTo>
                    <a:pt x="0" y="49"/>
                  </a:moveTo>
                  <a:lnTo>
                    <a:pt x="24" y="0"/>
                  </a:lnTo>
                  <a:lnTo>
                    <a:pt x="49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0">
              <a:extLst>
                <a:ext uri="{FF2B5EF4-FFF2-40B4-BE49-F238E27FC236}">
                  <a16:creationId xmlns:a16="http://schemas.microsoft.com/office/drawing/2014/main" id="{07D1C842-FC1C-457E-B3A0-F5972BABC0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15" y="2948"/>
              <a:ext cx="90" cy="1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367F3EDB-13B7-4320-9354-BEE0DBB5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1" y="2912"/>
              <a:ext cx="48" cy="55"/>
            </a:xfrm>
            <a:custGeom>
              <a:avLst/>
              <a:gdLst>
                <a:gd name="T0" fmla="*/ 0 w 48"/>
                <a:gd name="T1" fmla="*/ 28 h 55"/>
                <a:gd name="T2" fmla="*/ 48 w 48"/>
                <a:gd name="T3" fmla="*/ 0 h 55"/>
                <a:gd name="T4" fmla="*/ 42 w 48"/>
                <a:gd name="T5" fmla="*/ 55 h 55"/>
                <a:gd name="T6" fmla="*/ 0 w 48"/>
                <a:gd name="T7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55">
                  <a:moveTo>
                    <a:pt x="0" y="28"/>
                  </a:moveTo>
                  <a:lnTo>
                    <a:pt x="48" y="0"/>
                  </a:lnTo>
                  <a:lnTo>
                    <a:pt x="42" y="5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22">
              <a:extLst>
                <a:ext uri="{FF2B5EF4-FFF2-40B4-BE49-F238E27FC236}">
                  <a16:creationId xmlns:a16="http://schemas.microsoft.com/office/drawing/2014/main" id="{85265AEA-EC6E-40A6-9AC2-CDD45ED60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8" y="3086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281D64C8-AAF6-461C-9E09-BBC4EAE74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8" y="3108"/>
              <a:ext cx="124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Line 24">
              <a:extLst>
                <a:ext uri="{FF2B5EF4-FFF2-40B4-BE49-F238E27FC236}">
                  <a16:creationId xmlns:a16="http://schemas.microsoft.com/office/drawing/2014/main" id="{94E28F18-481B-44C0-A374-1A0E7C3FF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3" y="2948"/>
              <a:ext cx="94" cy="138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5">
              <a:extLst>
                <a:ext uri="{FF2B5EF4-FFF2-40B4-BE49-F238E27FC236}">
                  <a16:creationId xmlns:a16="http://schemas.microsoft.com/office/drawing/2014/main" id="{250E1084-C87E-4C6D-99BA-4895E974F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" y="2912"/>
              <a:ext cx="48" cy="55"/>
            </a:xfrm>
            <a:custGeom>
              <a:avLst/>
              <a:gdLst>
                <a:gd name="T0" fmla="*/ 7 w 48"/>
                <a:gd name="T1" fmla="*/ 55 h 55"/>
                <a:gd name="T2" fmla="*/ 0 w 48"/>
                <a:gd name="T3" fmla="*/ 0 h 55"/>
                <a:gd name="T4" fmla="*/ 48 w 48"/>
                <a:gd name="T5" fmla="*/ 27 h 55"/>
                <a:gd name="T6" fmla="*/ 7 w 48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55">
                  <a:moveTo>
                    <a:pt x="7" y="55"/>
                  </a:moveTo>
                  <a:lnTo>
                    <a:pt x="0" y="0"/>
                  </a:lnTo>
                  <a:lnTo>
                    <a:pt x="48" y="27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26">
              <a:extLst>
                <a:ext uri="{FF2B5EF4-FFF2-40B4-BE49-F238E27FC236}">
                  <a16:creationId xmlns:a16="http://schemas.microsoft.com/office/drawing/2014/main" id="{E5E8ED5E-A89D-49F7-BE28-917DABCB9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7" y="1479"/>
              <a:ext cx="196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7">
              <a:extLst>
                <a:ext uri="{FF2B5EF4-FFF2-40B4-BE49-F238E27FC236}">
                  <a16:creationId xmlns:a16="http://schemas.microsoft.com/office/drawing/2014/main" id="{9C3C3AF7-1D4C-4B52-A7F2-9C0122827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2" y="1449"/>
              <a:ext cx="196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28">
              <a:extLst>
                <a:ext uri="{FF2B5EF4-FFF2-40B4-BE49-F238E27FC236}">
                  <a16:creationId xmlns:a16="http://schemas.microsoft.com/office/drawing/2014/main" id="{C0EBAC6F-FB8F-461C-AF07-DDF2FECF6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086"/>
              <a:ext cx="197" cy="1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9">
              <a:extLst>
                <a:ext uri="{FF2B5EF4-FFF2-40B4-BE49-F238E27FC236}">
                  <a16:creationId xmlns:a16="http://schemas.microsoft.com/office/drawing/2014/main" id="{2B4F0DBE-9759-4EE9-BD3E-EA8022A94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086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30">
              <a:extLst>
                <a:ext uri="{FF2B5EF4-FFF2-40B4-BE49-F238E27FC236}">
                  <a16:creationId xmlns:a16="http://schemas.microsoft.com/office/drawing/2014/main" id="{562D3F1E-5577-44DA-93CE-589A50C72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6" y="3108"/>
              <a:ext cx="18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Line 31">
              <a:extLst>
                <a:ext uri="{FF2B5EF4-FFF2-40B4-BE49-F238E27FC236}">
                  <a16:creationId xmlns:a16="http://schemas.microsoft.com/office/drawing/2014/main" id="{26AEABC9-1F94-4FEC-BE53-3E2439158B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89" y="2954"/>
              <a:ext cx="2" cy="137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>
              <a:extLst>
                <a:ext uri="{FF2B5EF4-FFF2-40B4-BE49-F238E27FC236}">
                  <a16:creationId xmlns:a16="http://schemas.microsoft.com/office/drawing/2014/main" id="{13281885-4AFA-4513-8447-8764752CF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911"/>
              <a:ext cx="49" cy="50"/>
            </a:xfrm>
            <a:custGeom>
              <a:avLst/>
              <a:gdLst>
                <a:gd name="T0" fmla="*/ 0 w 49"/>
                <a:gd name="T1" fmla="*/ 49 h 50"/>
                <a:gd name="T2" fmla="*/ 25 w 49"/>
                <a:gd name="T3" fmla="*/ 0 h 50"/>
                <a:gd name="T4" fmla="*/ 49 w 49"/>
                <a:gd name="T5" fmla="*/ 50 h 50"/>
                <a:gd name="T6" fmla="*/ 0 w 49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0">
                  <a:moveTo>
                    <a:pt x="0" y="49"/>
                  </a:moveTo>
                  <a:lnTo>
                    <a:pt x="25" y="0"/>
                  </a:lnTo>
                  <a:lnTo>
                    <a:pt x="49" y="5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33">
              <a:extLst>
                <a:ext uri="{FF2B5EF4-FFF2-40B4-BE49-F238E27FC236}">
                  <a16:creationId xmlns:a16="http://schemas.microsoft.com/office/drawing/2014/main" id="{BB1CBE50-E685-4B35-AFC6-04976D7DC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" y="3091"/>
              <a:ext cx="197" cy="1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8" name="Rectangle 34">
              <a:extLst>
                <a:ext uri="{FF2B5EF4-FFF2-40B4-BE49-F238E27FC236}">
                  <a16:creationId xmlns:a16="http://schemas.microsoft.com/office/drawing/2014/main" id="{8012B49F-2596-4BEE-9791-C959F8396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" y="3091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9" name="Rectangle 35">
              <a:extLst>
                <a:ext uri="{FF2B5EF4-FFF2-40B4-BE49-F238E27FC236}">
                  <a16:creationId xmlns:a16="http://schemas.microsoft.com/office/drawing/2014/main" id="{975F04F2-7CAB-46BA-A656-99344A230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1" y="3112"/>
              <a:ext cx="12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70" name="Oval 36">
              <a:extLst>
                <a:ext uri="{FF2B5EF4-FFF2-40B4-BE49-F238E27FC236}">
                  <a16:creationId xmlns:a16="http://schemas.microsoft.com/office/drawing/2014/main" id="{04351952-891B-406B-B8BD-FD1096DC2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" y="2685"/>
              <a:ext cx="227" cy="226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1" name="Oval 37">
              <a:extLst>
                <a:ext uri="{FF2B5EF4-FFF2-40B4-BE49-F238E27FC236}">
                  <a16:creationId xmlns:a16="http://schemas.microsoft.com/office/drawing/2014/main" id="{D917C99B-F1C6-4ECC-86FF-E9167ED33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8" y="2685"/>
              <a:ext cx="227" cy="226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2" name="Rectangle 38">
              <a:extLst>
                <a:ext uri="{FF2B5EF4-FFF2-40B4-BE49-F238E27FC236}">
                  <a16:creationId xmlns:a16="http://schemas.microsoft.com/office/drawing/2014/main" id="{EA97FA27-3B41-4723-B93A-47FFF8A55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2" y="2696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73" name="Line 39">
              <a:extLst>
                <a:ext uri="{FF2B5EF4-FFF2-40B4-BE49-F238E27FC236}">
                  <a16:creationId xmlns:a16="http://schemas.microsoft.com/office/drawing/2014/main" id="{2156C8DB-255E-4BB8-8D3B-33D2B4AD85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1" y="1994"/>
              <a:ext cx="313" cy="301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4" name="Freeform 40">
              <a:extLst>
                <a:ext uri="{FF2B5EF4-FFF2-40B4-BE49-F238E27FC236}">
                  <a16:creationId xmlns:a16="http://schemas.microsoft.com/office/drawing/2014/main" id="{0E4DA834-74CD-46AC-964F-ABE3B0BCD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0" y="1964"/>
              <a:ext cx="53" cy="52"/>
            </a:xfrm>
            <a:custGeom>
              <a:avLst/>
              <a:gdLst>
                <a:gd name="T0" fmla="*/ 18 w 53"/>
                <a:gd name="T1" fmla="*/ 52 h 52"/>
                <a:gd name="T2" fmla="*/ 0 w 53"/>
                <a:gd name="T3" fmla="*/ 0 h 52"/>
                <a:gd name="T4" fmla="*/ 53 w 53"/>
                <a:gd name="T5" fmla="*/ 17 h 52"/>
                <a:gd name="T6" fmla="*/ 18 w 53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52">
                  <a:moveTo>
                    <a:pt x="18" y="52"/>
                  </a:moveTo>
                  <a:lnTo>
                    <a:pt x="0" y="0"/>
                  </a:lnTo>
                  <a:lnTo>
                    <a:pt x="53" y="17"/>
                  </a:lnTo>
                  <a:lnTo>
                    <a:pt x="18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5" name="Rectangle 41">
              <a:extLst>
                <a:ext uri="{FF2B5EF4-FFF2-40B4-BE49-F238E27FC236}">
                  <a16:creationId xmlns:a16="http://schemas.microsoft.com/office/drawing/2014/main" id="{ED62FD76-8DE3-48BA-B3EA-A6AD2520C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3" y="1497"/>
              <a:ext cx="123" cy="124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6" name="Rectangle 42">
              <a:extLst>
                <a:ext uri="{FF2B5EF4-FFF2-40B4-BE49-F238E27FC236}">
                  <a16:creationId xmlns:a16="http://schemas.microsoft.com/office/drawing/2014/main" id="{F5F1CDA0-13C5-410D-85FC-F63AE4755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1483"/>
              <a:ext cx="29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User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77" name="Rectangle 43">
              <a:extLst>
                <a:ext uri="{FF2B5EF4-FFF2-40B4-BE49-F238E27FC236}">
                  <a16:creationId xmlns:a16="http://schemas.microsoft.com/office/drawing/2014/main" id="{22F41427-C003-461A-8595-A004B40DA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1" y="1641"/>
              <a:ext cx="123" cy="1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8" name="Rectangle 44">
              <a:extLst>
                <a:ext uri="{FF2B5EF4-FFF2-40B4-BE49-F238E27FC236}">
                  <a16:creationId xmlns:a16="http://schemas.microsoft.com/office/drawing/2014/main" id="{E5AD57FC-4781-4FB3-B719-C4C8C1273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1" y="1641"/>
              <a:ext cx="123" cy="124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9" name="Rectangle 45">
              <a:extLst>
                <a:ext uri="{FF2B5EF4-FFF2-40B4-BE49-F238E27FC236}">
                  <a16:creationId xmlns:a16="http://schemas.microsoft.com/office/drawing/2014/main" id="{D4D220ED-FAB6-4E93-AB3E-385717967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1626"/>
              <a:ext cx="48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Attacker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80" name="Oval 46">
              <a:extLst>
                <a:ext uri="{FF2B5EF4-FFF2-40B4-BE49-F238E27FC236}">
                  <a16:creationId xmlns:a16="http://schemas.microsoft.com/office/drawing/2014/main" id="{4E412D25-E4AC-4797-B603-3A12102D1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1795"/>
              <a:ext cx="141" cy="1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1" name="Oval 47">
              <a:extLst>
                <a:ext uri="{FF2B5EF4-FFF2-40B4-BE49-F238E27FC236}">
                  <a16:creationId xmlns:a16="http://schemas.microsoft.com/office/drawing/2014/main" id="{C5B5F25D-732D-4C26-A2B3-23E674055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1795"/>
              <a:ext cx="141" cy="141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2" name="Rectangle 48">
              <a:extLst>
                <a:ext uri="{FF2B5EF4-FFF2-40B4-BE49-F238E27FC236}">
                  <a16:creationId xmlns:a16="http://schemas.microsoft.com/office/drawing/2014/main" id="{ED85CEA9-6D9B-472C-A1B2-D05FE52DA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1775"/>
              <a:ext cx="184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83" name="Oval 49">
              <a:extLst>
                <a:ext uri="{FF2B5EF4-FFF2-40B4-BE49-F238E27FC236}">
                  <a16:creationId xmlns:a16="http://schemas.microsoft.com/office/drawing/2014/main" id="{137195AA-A225-4FC0-9637-7C0264357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" y="2691"/>
              <a:ext cx="227" cy="227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4" name="Oval 50">
              <a:extLst>
                <a:ext uri="{FF2B5EF4-FFF2-40B4-BE49-F238E27FC236}">
                  <a16:creationId xmlns:a16="http://schemas.microsoft.com/office/drawing/2014/main" id="{908549E5-5C4D-4751-B4BB-69FA73D95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" y="2691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5" name="Rectangle 51">
              <a:extLst>
                <a:ext uri="{FF2B5EF4-FFF2-40B4-BE49-F238E27FC236}">
                  <a16:creationId xmlns:a16="http://schemas.microsoft.com/office/drawing/2014/main" id="{3BC18381-380D-46E2-98CF-C363E8C0E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8" y="2702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86" name="Line 52">
              <a:extLst>
                <a:ext uri="{FF2B5EF4-FFF2-40B4-BE49-F238E27FC236}">
                  <a16:creationId xmlns:a16="http://schemas.microsoft.com/office/drawing/2014/main" id="{6F5C6379-66C3-45B1-B607-396C46ECC2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3" y="2411"/>
              <a:ext cx="254" cy="280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7" name="Freeform 53">
              <a:extLst>
                <a:ext uri="{FF2B5EF4-FFF2-40B4-BE49-F238E27FC236}">
                  <a16:creationId xmlns:a16="http://schemas.microsoft.com/office/drawing/2014/main" id="{461D350E-AE60-4510-9538-798E8FB06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" y="2379"/>
              <a:ext cx="51" cy="53"/>
            </a:xfrm>
            <a:custGeom>
              <a:avLst/>
              <a:gdLst>
                <a:gd name="T0" fmla="*/ 15 w 51"/>
                <a:gd name="T1" fmla="*/ 53 h 53"/>
                <a:gd name="T2" fmla="*/ 0 w 51"/>
                <a:gd name="T3" fmla="*/ 0 h 53"/>
                <a:gd name="T4" fmla="*/ 51 w 51"/>
                <a:gd name="T5" fmla="*/ 20 h 53"/>
                <a:gd name="T6" fmla="*/ 15 w 51"/>
                <a:gd name="T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3">
                  <a:moveTo>
                    <a:pt x="15" y="53"/>
                  </a:moveTo>
                  <a:lnTo>
                    <a:pt x="0" y="0"/>
                  </a:lnTo>
                  <a:lnTo>
                    <a:pt x="51" y="20"/>
                  </a:lnTo>
                  <a:lnTo>
                    <a:pt x="15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8" name="Rectangle 54">
              <a:extLst>
                <a:ext uri="{FF2B5EF4-FFF2-40B4-BE49-F238E27FC236}">
                  <a16:creationId xmlns:a16="http://schemas.microsoft.com/office/drawing/2014/main" id="{90B57D2B-34E9-4760-A1D4-6A06C72A7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0" y="3086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9" name="Rectangle 55">
              <a:extLst>
                <a:ext uri="{FF2B5EF4-FFF2-40B4-BE49-F238E27FC236}">
                  <a16:creationId xmlns:a16="http://schemas.microsoft.com/office/drawing/2014/main" id="{8C43D8FF-CAAC-44AB-9AB2-75399EB46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0" y="3108"/>
              <a:ext cx="124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90" name="Line 56">
              <a:extLst>
                <a:ext uri="{FF2B5EF4-FFF2-40B4-BE49-F238E27FC236}">
                  <a16:creationId xmlns:a16="http://schemas.microsoft.com/office/drawing/2014/main" id="{ED16499E-EE2F-4C58-BD62-609A6203A7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37" y="2961"/>
              <a:ext cx="2" cy="12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1" name="Freeform 57">
              <a:extLst>
                <a:ext uri="{FF2B5EF4-FFF2-40B4-BE49-F238E27FC236}">
                  <a16:creationId xmlns:a16="http://schemas.microsoft.com/office/drawing/2014/main" id="{7CBE8443-0E3C-4B4C-A9D5-2166D434A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3" y="2918"/>
              <a:ext cx="49" cy="49"/>
            </a:xfrm>
            <a:custGeom>
              <a:avLst/>
              <a:gdLst>
                <a:gd name="T0" fmla="*/ 0 w 49"/>
                <a:gd name="T1" fmla="*/ 49 h 49"/>
                <a:gd name="T2" fmla="*/ 24 w 49"/>
                <a:gd name="T3" fmla="*/ 0 h 49"/>
                <a:gd name="T4" fmla="*/ 49 w 49"/>
                <a:gd name="T5" fmla="*/ 49 h 49"/>
                <a:gd name="T6" fmla="*/ 0 w 49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9">
                  <a:moveTo>
                    <a:pt x="0" y="49"/>
                  </a:moveTo>
                  <a:lnTo>
                    <a:pt x="24" y="0"/>
                  </a:lnTo>
                  <a:lnTo>
                    <a:pt x="49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2" name="Oval 58">
              <a:extLst>
                <a:ext uri="{FF2B5EF4-FFF2-40B4-BE49-F238E27FC236}">
                  <a16:creationId xmlns:a16="http://schemas.microsoft.com/office/drawing/2014/main" id="{0E2B4012-4874-4EB0-931E-271E3879E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" y="2295"/>
              <a:ext cx="227" cy="227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3" name="Oval 59">
              <a:extLst>
                <a:ext uri="{FF2B5EF4-FFF2-40B4-BE49-F238E27FC236}">
                  <a16:creationId xmlns:a16="http://schemas.microsoft.com/office/drawing/2014/main" id="{95C90FB2-CEE8-433F-9492-57E3D9EF4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" y="2295"/>
              <a:ext cx="227" cy="227"/>
            </a:xfrm>
            <a:prstGeom prst="ellips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4" name="Rectangle 60">
              <a:extLst>
                <a:ext uri="{FF2B5EF4-FFF2-40B4-BE49-F238E27FC236}">
                  <a16:creationId xmlns:a16="http://schemas.microsoft.com/office/drawing/2014/main" id="{C47F6057-69F9-44E5-80F3-7E3DD59BE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5" y="2308"/>
              <a:ext cx="164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95" name="Line 61">
              <a:extLst>
                <a:ext uri="{FF2B5EF4-FFF2-40B4-BE49-F238E27FC236}">
                  <a16:creationId xmlns:a16="http://schemas.microsoft.com/office/drawing/2014/main" id="{8EDAAECF-45E3-4C3E-8A76-520B046D71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47" y="2439"/>
              <a:ext cx="244" cy="246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6" name="Freeform 62">
              <a:extLst>
                <a:ext uri="{FF2B5EF4-FFF2-40B4-BE49-F238E27FC236}">
                  <a16:creationId xmlns:a16="http://schemas.microsoft.com/office/drawing/2014/main" id="{EB3379FF-F4FC-4F64-8745-356A77CFD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7" y="2409"/>
              <a:ext cx="52" cy="52"/>
            </a:xfrm>
            <a:custGeom>
              <a:avLst/>
              <a:gdLst>
                <a:gd name="T0" fmla="*/ 17 w 52"/>
                <a:gd name="T1" fmla="*/ 52 h 52"/>
                <a:gd name="T2" fmla="*/ 0 w 52"/>
                <a:gd name="T3" fmla="*/ 0 h 52"/>
                <a:gd name="T4" fmla="*/ 52 w 52"/>
                <a:gd name="T5" fmla="*/ 17 h 52"/>
                <a:gd name="T6" fmla="*/ 17 w 52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17" y="52"/>
                  </a:moveTo>
                  <a:lnTo>
                    <a:pt x="0" y="0"/>
                  </a:lnTo>
                  <a:lnTo>
                    <a:pt x="52" y="17"/>
                  </a:lnTo>
                  <a:lnTo>
                    <a:pt x="17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7" name="Rectangle 63">
              <a:extLst>
                <a:ext uri="{FF2B5EF4-FFF2-40B4-BE49-F238E27FC236}">
                  <a16:creationId xmlns:a16="http://schemas.microsoft.com/office/drawing/2014/main" id="{F4899AFD-6870-4BFE-B91C-CDCDF1740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4" y="2256"/>
              <a:ext cx="196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8" name="Rectangle 64">
              <a:extLst>
                <a:ext uri="{FF2B5EF4-FFF2-40B4-BE49-F238E27FC236}">
                  <a16:creationId xmlns:a16="http://schemas.microsoft.com/office/drawing/2014/main" id="{9432BD76-DA8F-4AEC-9F42-B8796ADF8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3" y="2277"/>
              <a:ext cx="188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99" name="Line 65">
              <a:extLst>
                <a:ext uri="{FF2B5EF4-FFF2-40B4-BE49-F238E27FC236}">
                  <a16:creationId xmlns:a16="http://schemas.microsoft.com/office/drawing/2014/main" id="{9335E3EA-6F62-42DE-9482-09A81DE55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8" y="2121"/>
              <a:ext cx="4" cy="13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6">
              <a:extLst>
                <a:ext uri="{FF2B5EF4-FFF2-40B4-BE49-F238E27FC236}">
                  <a16:creationId xmlns:a16="http://schemas.microsoft.com/office/drawing/2014/main" id="{10D7145A-8B41-459D-A0FD-3CFF15EA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" y="2078"/>
              <a:ext cx="49" cy="50"/>
            </a:xfrm>
            <a:custGeom>
              <a:avLst/>
              <a:gdLst>
                <a:gd name="T0" fmla="*/ 0 w 49"/>
                <a:gd name="T1" fmla="*/ 50 h 50"/>
                <a:gd name="T2" fmla="*/ 23 w 49"/>
                <a:gd name="T3" fmla="*/ 0 h 50"/>
                <a:gd name="T4" fmla="*/ 49 w 49"/>
                <a:gd name="T5" fmla="*/ 48 h 50"/>
                <a:gd name="T6" fmla="*/ 0 w 49"/>
                <a:gd name="T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0">
                  <a:moveTo>
                    <a:pt x="0" y="50"/>
                  </a:moveTo>
                  <a:lnTo>
                    <a:pt x="23" y="0"/>
                  </a:lnTo>
                  <a:lnTo>
                    <a:pt x="49" y="48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8">
              <a:extLst>
                <a:ext uri="{FF2B5EF4-FFF2-40B4-BE49-F238E27FC236}">
                  <a16:creationId xmlns:a16="http://schemas.microsoft.com/office/drawing/2014/main" id="{3410CCAD-D13E-4105-9E33-0A5403E35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" y="2720"/>
              <a:ext cx="197" cy="198"/>
            </a:xfrm>
            <a:prstGeom prst="rect">
              <a:avLst/>
            </a:pr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9">
              <a:extLst>
                <a:ext uri="{FF2B5EF4-FFF2-40B4-BE49-F238E27FC236}">
                  <a16:creationId xmlns:a16="http://schemas.microsoft.com/office/drawing/2014/main" id="{2AD38D75-4F8E-4A80-93F1-112B2FACC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" y="2720"/>
              <a:ext cx="197" cy="198"/>
            </a:xfrm>
            <a:prstGeom prst="rect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70">
              <a:extLst>
                <a:ext uri="{FF2B5EF4-FFF2-40B4-BE49-F238E27FC236}">
                  <a16:creationId xmlns:a16="http://schemas.microsoft.com/office/drawing/2014/main" id="{93E28950-C72C-40A0-AD38-19779C332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" y="2742"/>
              <a:ext cx="124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Line 71">
              <a:extLst>
                <a:ext uri="{FF2B5EF4-FFF2-40B4-BE49-F238E27FC236}">
                  <a16:creationId xmlns:a16="http://schemas.microsoft.com/office/drawing/2014/main" id="{A08DCA7D-FA95-45F2-9351-44581B3AA0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39" y="2535"/>
              <a:ext cx="1" cy="185"/>
            </a:xfrm>
            <a:prstGeom prst="line">
              <a:avLst/>
            </a:prstGeom>
            <a:noFill/>
            <a:ln w="238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2">
              <a:extLst>
                <a:ext uri="{FF2B5EF4-FFF2-40B4-BE49-F238E27FC236}">
                  <a16:creationId xmlns:a16="http://schemas.microsoft.com/office/drawing/2014/main" id="{4DE4B685-200C-400C-A80D-625222756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5" y="2492"/>
              <a:ext cx="50" cy="49"/>
            </a:xfrm>
            <a:custGeom>
              <a:avLst/>
              <a:gdLst>
                <a:gd name="T0" fmla="*/ 0 w 50"/>
                <a:gd name="T1" fmla="*/ 49 h 49"/>
                <a:gd name="T2" fmla="*/ 25 w 50"/>
                <a:gd name="T3" fmla="*/ 0 h 49"/>
                <a:gd name="T4" fmla="*/ 50 w 50"/>
                <a:gd name="T5" fmla="*/ 49 h 49"/>
                <a:gd name="T6" fmla="*/ 0 w 50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9">
                  <a:moveTo>
                    <a:pt x="0" y="49"/>
                  </a:moveTo>
                  <a:lnTo>
                    <a:pt x="25" y="0"/>
                  </a:lnTo>
                  <a:lnTo>
                    <a:pt x="5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6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5B398E57-C8E5-45BA-8981-937E819F87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" y="5276653"/>
            <a:ext cx="1627695" cy="16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9049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oject status report">
  <a:themeElements>
    <a:clrScheme name="Default Design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</Template>
  <TotalTime>360</TotalTime>
  <Words>1098</Words>
  <Application>Microsoft Office PowerPoint</Application>
  <PresentationFormat>Widescreen</PresentationFormat>
  <Paragraphs>286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Times New Roman</vt:lpstr>
      <vt:lpstr>Verdana</vt:lpstr>
      <vt:lpstr>Wingdings</vt:lpstr>
      <vt:lpstr>Project status report</vt:lpstr>
      <vt:lpstr>Cost-Aware Optimal Filter Assignment Policy Against  Distributed Denial-of-Service Attack</vt:lpstr>
      <vt:lpstr>Outline</vt:lpstr>
      <vt:lpstr>DDoS &amp; Four-phase Protection System </vt:lpstr>
      <vt:lpstr>PowerPoint Presentation</vt:lpstr>
      <vt:lpstr>A Four-phase Protection Process</vt:lpstr>
      <vt:lpstr>Phase I: Packet Marking by FR</vt:lpstr>
      <vt:lpstr>Phase II: Topology Construction</vt:lpstr>
      <vt:lpstr>Identifying Attackers’ IP</vt:lpstr>
      <vt:lpstr>Problem: Minimizing Blocked Legit Users </vt:lpstr>
      <vt:lpstr>Simplifying the Topology</vt:lpstr>
      <vt:lpstr>A dynamic programming solution</vt:lpstr>
      <vt:lpstr>A Dynamic Programming Solution: An Example</vt:lpstr>
      <vt:lpstr>A DP Solution: An Example</vt:lpstr>
      <vt:lpstr>Simulation: Random Tree Generation</vt:lpstr>
      <vt:lpstr>Simulation: Different Incoming Bandwidth</vt:lpstr>
      <vt:lpstr>Simulation: Different  Number of Filters</vt:lpstr>
      <vt:lpstr>Simulation: Compare with Existing Work</vt:lpstr>
      <vt:lpstr>Summary</vt:lpstr>
      <vt:lpstr>PowerPoint Presentation</vt:lpstr>
    </vt:vector>
  </TitlesOfParts>
  <Company>INL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Status</dc:title>
  <dc:creator>INL</dc:creator>
  <cp:lastModifiedBy>Rajorshi Biswas</cp:lastModifiedBy>
  <cp:revision>8</cp:revision>
  <cp:lastPrinted>2019-10-25T13:03:26Z</cp:lastPrinted>
  <dcterms:created xsi:type="dcterms:W3CDTF">2013-02-27T15:11:28Z</dcterms:created>
  <dcterms:modified xsi:type="dcterms:W3CDTF">2019-11-07T16:12:26Z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TC062070741033</vt:lpwstr>
  </property>
</Properties>
</file>