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67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E8D7C-7D41-4F3F-A172-8738142AE369}" v="23" dt="2019-11-06T07:29:32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1013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orshi Biswas" userId="13142dca-a5ef-41c4-97fb-2a21b1d61c2b" providerId="ADAL" clId="{BB6B9577-827B-4E73-BD79-CCEE76100081}"/>
    <pc:docChg chg="modSld">
      <pc:chgData name="Rajorshi Biswas" userId="13142dca-a5ef-41c4-97fb-2a21b1d61c2b" providerId="ADAL" clId="{BB6B9577-827B-4E73-BD79-CCEE76100081}" dt="2019-11-06T06:52:59.580" v="47" actId="20577"/>
      <pc:docMkLst>
        <pc:docMk/>
      </pc:docMkLst>
      <pc:sldChg chg="modSp">
        <pc:chgData name="Rajorshi Biswas" userId="13142dca-a5ef-41c4-97fb-2a21b1d61c2b" providerId="ADAL" clId="{BB6B9577-827B-4E73-BD79-CCEE76100081}" dt="2019-11-06T06:44:05.983" v="33" actId="20577"/>
        <pc:sldMkLst>
          <pc:docMk/>
          <pc:sldMk cId="3475213047" sldId="262"/>
        </pc:sldMkLst>
        <pc:spChg chg="mod">
          <ac:chgData name="Rajorshi Biswas" userId="13142dca-a5ef-41c4-97fb-2a21b1d61c2b" providerId="ADAL" clId="{BB6B9577-827B-4E73-BD79-CCEE76100081}" dt="2019-11-06T06:44:05.983" v="33" actId="20577"/>
          <ac:spMkLst>
            <pc:docMk/>
            <pc:sldMk cId="3475213047" sldId="262"/>
            <ac:spMk id="3" creationId="{C1E7265B-50B7-4DDA-875E-720A72AF51C5}"/>
          </ac:spMkLst>
        </pc:spChg>
      </pc:sldChg>
      <pc:sldChg chg="modSp">
        <pc:chgData name="Rajorshi Biswas" userId="13142dca-a5ef-41c4-97fb-2a21b1d61c2b" providerId="ADAL" clId="{BB6B9577-827B-4E73-BD79-CCEE76100081}" dt="2019-11-06T06:52:59.580" v="47" actId="20577"/>
        <pc:sldMkLst>
          <pc:docMk/>
          <pc:sldMk cId="2739365172" sldId="272"/>
        </pc:sldMkLst>
        <pc:spChg chg="mod">
          <ac:chgData name="Rajorshi Biswas" userId="13142dca-a5ef-41c4-97fb-2a21b1d61c2b" providerId="ADAL" clId="{BB6B9577-827B-4E73-BD79-CCEE76100081}" dt="2019-11-06T06:52:59.580" v="47" actId="20577"/>
          <ac:spMkLst>
            <pc:docMk/>
            <pc:sldMk cId="2739365172" sldId="272"/>
            <ac:spMk id="6" creationId="{9BEE9401-A8E7-45B1-A5F2-05C1004E872F}"/>
          </ac:spMkLst>
        </pc:spChg>
      </pc:sldChg>
    </pc:docChg>
  </pc:docChgLst>
  <pc:docChgLst>
    <pc:chgData name="Rajorshi Biswas" userId="13142dca-a5ef-41c4-97fb-2a21b1d61c2b" providerId="ADAL" clId="{BCEFE58E-330E-448D-BD75-B0693A911659}"/>
    <pc:docChg chg="undo custSel addSld delSld modSld modNotesMaster modHandout">
      <pc:chgData name="Rajorshi Biswas" userId="13142dca-a5ef-41c4-97fb-2a21b1d61c2b" providerId="ADAL" clId="{BCEFE58E-330E-448D-BD75-B0693A911659}" dt="2019-10-29T17:56:54.918" v="2117" actId="20577"/>
      <pc:docMkLst>
        <pc:docMk/>
      </pc:docMkLst>
      <pc:sldChg chg="modSp">
        <pc:chgData name="Rajorshi Biswas" userId="13142dca-a5ef-41c4-97fb-2a21b1d61c2b" providerId="ADAL" clId="{BCEFE58E-330E-448D-BD75-B0693A911659}" dt="2019-10-22T14:59:21.289" v="11" actId="2711"/>
        <pc:sldMkLst>
          <pc:docMk/>
          <pc:sldMk cId="0" sldId="256"/>
        </pc:sldMkLst>
        <pc:spChg chg="mod">
          <ac:chgData name="Rajorshi Biswas" userId="13142dca-a5ef-41c4-97fb-2a21b1d61c2b" providerId="ADAL" clId="{BCEFE58E-330E-448D-BD75-B0693A911659}" dt="2019-10-22T14:58:20.872" v="8" actId="20577"/>
          <ac:spMkLst>
            <pc:docMk/>
            <pc:sldMk cId="0" sldId="256"/>
            <ac:spMk id="4101" creationId="{00000000-0000-0000-0000-000000000000}"/>
          </ac:spMkLst>
        </pc:spChg>
        <pc:spChg chg="mod">
          <ac:chgData name="Rajorshi Biswas" userId="13142dca-a5ef-41c4-97fb-2a21b1d61c2b" providerId="ADAL" clId="{BCEFE58E-330E-448D-BD75-B0693A911659}" dt="2019-10-22T14:59:21.289" v="11" actId="2711"/>
          <ac:spMkLst>
            <pc:docMk/>
            <pc:sldMk cId="0" sldId="256"/>
            <ac:spMk id="4102" creationId="{00000000-0000-0000-0000-000000000000}"/>
          </ac:spMkLst>
        </pc:spChg>
      </pc:sldChg>
      <pc:sldChg chg="addSp delSp modSp add">
        <pc:chgData name="Rajorshi Biswas" userId="13142dca-a5ef-41c4-97fb-2a21b1d61c2b" providerId="ADAL" clId="{BCEFE58E-330E-448D-BD75-B0693A911659}" dt="2019-10-25T15:17:25.495" v="2073" actId="20577"/>
        <pc:sldMkLst>
          <pc:docMk/>
          <pc:sldMk cId="1255656427" sldId="257"/>
        </pc:sldMkLst>
        <pc:spChg chg="mod">
          <ac:chgData name="Rajorshi Biswas" userId="13142dca-a5ef-41c4-97fb-2a21b1d61c2b" providerId="ADAL" clId="{BCEFE58E-330E-448D-BD75-B0693A911659}" dt="2019-10-22T15:20:24.697" v="88" actId="113"/>
          <ac:spMkLst>
            <pc:docMk/>
            <pc:sldMk cId="1255656427" sldId="257"/>
            <ac:spMk id="2" creationId="{FA096A27-B710-4FEC-AAC5-2481E4EA542D}"/>
          </ac:spMkLst>
        </pc:spChg>
        <pc:spChg chg="del">
          <ac:chgData name="Rajorshi Biswas" userId="13142dca-a5ef-41c4-97fb-2a21b1d61c2b" providerId="ADAL" clId="{BCEFE58E-330E-448D-BD75-B0693A911659}" dt="2019-10-22T15:19:29.107" v="14"/>
          <ac:spMkLst>
            <pc:docMk/>
            <pc:sldMk cId="1255656427" sldId="257"/>
            <ac:spMk id="3" creationId="{7F2305A8-ABBB-4E01-B59E-FAF4A6272785}"/>
          </ac:spMkLst>
        </pc:spChg>
        <pc:spChg chg="add mod">
          <ac:chgData name="Rajorshi Biswas" userId="13142dca-a5ef-41c4-97fb-2a21b1d61c2b" providerId="ADAL" clId="{BCEFE58E-330E-448D-BD75-B0693A911659}" dt="2019-10-25T15:17:25.495" v="2073" actId="20577"/>
          <ac:spMkLst>
            <pc:docMk/>
            <pc:sldMk cId="1255656427" sldId="257"/>
            <ac:spMk id="3" creationId="{C5EAFD65-6862-42EB-8F61-6A64744530B9}"/>
          </ac:spMkLst>
        </pc:spChg>
        <pc:spChg chg="add mod">
          <ac:chgData name="Rajorshi Biswas" userId="13142dca-a5ef-41c4-97fb-2a21b1d61c2b" providerId="ADAL" clId="{BCEFE58E-330E-448D-BD75-B0693A911659}" dt="2019-10-25T15:16:40.296" v="2007" actId="20577"/>
          <ac:spMkLst>
            <pc:docMk/>
            <pc:sldMk cId="1255656427" sldId="257"/>
            <ac:spMk id="5" creationId="{173579B5-7564-4206-85C9-E500A3FD86AF}"/>
          </ac:spMkLst>
        </pc:spChg>
        <pc:spChg chg="add del mod">
          <ac:chgData name="Rajorshi Biswas" userId="13142dca-a5ef-41c4-97fb-2a21b1d61c2b" providerId="ADAL" clId="{BCEFE58E-330E-448D-BD75-B0693A911659}" dt="2019-10-25T15:17:14.233" v="2066"/>
          <ac:spMkLst>
            <pc:docMk/>
            <pc:sldMk cId="1255656427" sldId="257"/>
            <ac:spMk id="7" creationId="{7BCA7F64-1351-46C9-BD9F-67EC558F77F5}"/>
          </ac:spMkLst>
        </pc:spChg>
        <pc:picChg chg="add mod">
          <ac:chgData name="Rajorshi Biswas" userId="13142dca-a5ef-41c4-97fb-2a21b1d61c2b" providerId="ADAL" clId="{BCEFE58E-330E-448D-BD75-B0693A911659}" dt="2019-10-25T15:16:34.215" v="2004" actId="1076"/>
          <ac:picMkLst>
            <pc:docMk/>
            <pc:sldMk cId="1255656427" sldId="257"/>
            <ac:picMk id="4" creationId="{5AAF0E62-4A65-443B-9AD8-6914F9C0D55E}"/>
          </ac:picMkLst>
        </pc:picChg>
      </pc:sldChg>
      <pc:sldChg chg="del">
        <pc:chgData name="Rajorshi Biswas" userId="13142dca-a5ef-41c4-97fb-2a21b1d61c2b" providerId="ADAL" clId="{BCEFE58E-330E-448D-BD75-B0693A911659}" dt="2019-10-22T14:59:28.891" v="12" actId="2696"/>
        <pc:sldMkLst>
          <pc:docMk/>
          <pc:sldMk cId="1025041139" sldId="258"/>
        </pc:sldMkLst>
      </pc:sldChg>
      <pc:sldChg chg="addSp delSp modSp add">
        <pc:chgData name="Rajorshi Biswas" userId="13142dca-a5ef-41c4-97fb-2a21b1d61c2b" providerId="ADAL" clId="{BCEFE58E-330E-448D-BD75-B0693A911659}" dt="2019-10-29T04:33:10.722" v="2115" actId="20577"/>
        <pc:sldMkLst>
          <pc:docMk/>
          <pc:sldMk cId="1153255407" sldId="259"/>
        </pc:sldMkLst>
        <pc:spChg chg="add mod">
          <ac:chgData name="Rajorshi Biswas" userId="13142dca-a5ef-41c4-97fb-2a21b1d61c2b" providerId="ADAL" clId="{BCEFE58E-330E-448D-BD75-B0693A911659}" dt="2019-10-22T16:29:41.961" v="401" actId="20577"/>
          <ac:spMkLst>
            <pc:docMk/>
            <pc:sldMk cId="1153255407" sldId="259"/>
            <ac:spMk id="3" creationId="{EF020B35-63C6-4C6C-9C27-938E8BD26845}"/>
          </ac:spMkLst>
        </pc:spChg>
        <pc:spChg chg="add mod">
          <ac:chgData name="Rajorshi Biswas" userId="13142dca-a5ef-41c4-97fb-2a21b1d61c2b" providerId="ADAL" clId="{BCEFE58E-330E-448D-BD75-B0693A911659}" dt="2019-10-22T17:57:23.918" v="970" actId="6549"/>
          <ac:spMkLst>
            <pc:docMk/>
            <pc:sldMk cId="1153255407" sldId="259"/>
            <ac:spMk id="4" creationId="{D8CE3D9B-50C8-4D44-B498-74CAAB18379B}"/>
          </ac:spMkLst>
        </pc:spChg>
        <pc:spChg chg="add del mod">
          <ac:chgData name="Rajorshi Biswas" userId="13142dca-a5ef-41c4-97fb-2a21b1d61c2b" providerId="ADAL" clId="{BCEFE58E-330E-448D-BD75-B0693A911659}" dt="2019-10-22T17:14:50.921" v="755" actId="478"/>
          <ac:spMkLst>
            <pc:docMk/>
            <pc:sldMk cId="1153255407" sldId="259"/>
            <ac:spMk id="5" creationId="{22AE424F-9BB2-458C-9161-396808136EC2}"/>
          </ac:spMkLst>
        </pc:spChg>
        <pc:spChg chg="add mod">
          <ac:chgData name="Rajorshi Biswas" userId="13142dca-a5ef-41c4-97fb-2a21b1d61c2b" providerId="ADAL" clId="{BCEFE58E-330E-448D-BD75-B0693A911659}" dt="2019-10-22T17:56:09.625" v="965" actId="1076"/>
          <ac:spMkLst>
            <pc:docMk/>
            <pc:sldMk cId="1153255407" sldId="259"/>
            <ac:spMk id="6" creationId="{FD864CEF-C3CB-46FA-8C04-0B57EBAED5CB}"/>
          </ac:spMkLst>
        </pc:spChg>
        <pc:spChg chg="mod">
          <ac:chgData name="Rajorshi Biswas" userId="13142dca-a5ef-41c4-97fb-2a21b1d61c2b" providerId="ADAL" clId="{BCEFE58E-330E-448D-BD75-B0693A911659}" dt="2019-10-29T04:33:10.722" v="2115" actId="20577"/>
          <ac:spMkLst>
            <pc:docMk/>
            <pc:sldMk cId="1153255407" sldId="259"/>
            <ac:spMk id="40" creationId="{B95175E6-E4FF-4FB6-B703-6AD536854BF2}"/>
          </ac:spMkLst>
        </pc:spChg>
        <pc:spChg chg="mod">
          <ac:chgData name="Rajorshi Biswas" userId="13142dca-a5ef-41c4-97fb-2a21b1d61c2b" providerId="ADAL" clId="{BCEFE58E-330E-448D-BD75-B0693A911659}" dt="2019-10-29T04:32:52.286" v="2109" actId="1076"/>
          <ac:spMkLst>
            <pc:docMk/>
            <pc:sldMk cId="1153255407" sldId="259"/>
            <ac:spMk id="41" creationId="{B2BA47E8-D341-477F-A791-832AADB57E24}"/>
          </ac:spMkLst>
        </pc:spChg>
        <pc:picChg chg="add mod">
          <ac:chgData name="Rajorshi Biswas" userId="13142dca-a5ef-41c4-97fb-2a21b1d61c2b" providerId="ADAL" clId="{BCEFE58E-330E-448D-BD75-B0693A911659}" dt="2019-10-29T04:32:20.637" v="2101" actId="1076"/>
          <ac:picMkLst>
            <pc:docMk/>
            <pc:sldMk cId="1153255407" sldId="259"/>
            <ac:picMk id="2" creationId="{4328D61B-7011-4F18-BB10-BFD86E037557}"/>
          </ac:picMkLst>
        </pc:picChg>
        <pc:picChg chg="add del">
          <ac:chgData name="Rajorshi Biswas" userId="13142dca-a5ef-41c4-97fb-2a21b1d61c2b" providerId="ADAL" clId="{BCEFE58E-330E-448D-BD75-B0693A911659}" dt="2019-10-29T04:21:58.179" v="2093"/>
          <ac:picMkLst>
            <pc:docMk/>
            <pc:sldMk cId="1153255407" sldId="259"/>
            <ac:picMk id="2" creationId="{587B923E-5A9B-4C22-ABC1-1EA49988B5CD}"/>
          </ac:picMkLst>
        </pc:picChg>
        <pc:picChg chg="add mod">
          <ac:chgData name="Rajorshi Biswas" userId="13142dca-a5ef-41c4-97fb-2a21b1d61c2b" providerId="ADAL" clId="{BCEFE58E-330E-448D-BD75-B0693A911659}" dt="2019-10-22T17:14:53.737" v="756" actId="1076"/>
          <ac:picMkLst>
            <pc:docMk/>
            <pc:sldMk cId="1153255407" sldId="259"/>
            <ac:picMk id="2" creationId="{774F23BC-2476-419A-941C-06CBA5F6A9F8}"/>
          </ac:picMkLst>
        </pc:picChg>
        <pc:picChg chg="add del">
          <ac:chgData name="Rajorshi Biswas" userId="13142dca-a5ef-41c4-97fb-2a21b1d61c2b" providerId="ADAL" clId="{BCEFE58E-330E-448D-BD75-B0693A911659}" dt="2019-10-29T04:21:55.803" v="2092"/>
          <ac:picMkLst>
            <pc:docMk/>
            <pc:sldMk cId="1153255407" sldId="259"/>
            <ac:picMk id="5" creationId="{9A20D74B-15C9-430A-8869-FAAC87696D1A}"/>
          </ac:picMkLst>
        </pc:picChg>
        <pc:picChg chg="add del mod">
          <ac:chgData name="Rajorshi Biswas" userId="13142dca-a5ef-41c4-97fb-2a21b1d61c2b" providerId="ADAL" clId="{BCEFE58E-330E-448D-BD75-B0693A911659}" dt="2019-10-29T04:25:05.675" v="2096" actId="478"/>
          <ac:picMkLst>
            <pc:docMk/>
            <pc:sldMk cId="1153255407" sldId="259"/>
            <ac:picMk id="6" creationId="{38F7613A-6809-4EBF-A88D-A68B5CF6F1C7}"/>
          </ac:picMkLst>
        </pc:picChg>
        <pc:picChg chg="del">
          <ac:chgData name="Rajorshi Biswas" userId="13142dca-a5ef-41c4-97fb-2a21b1d61c2b" providerId="ADAL" clId="{BCEFE58E-330E-448D-BD75-B0693A911659}" dt="2019-10-29T04:17:03.714" v="2088" actId="478"/>
          <ac:picMkLst>
            <pc:docMk/>
            <pc:sldMk cId="1153255407" sldId="259"/>
            <ac:picMk id="8" creationId="{CAE1C5D7-C03D-4092-AE76-96C071C21143}"/>
          </ac:picMkLst>
        </pc:pic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12" creationId="{6F7B6CD0-4E4F-4D94-A3F7-D65E6BFFF57B}"/>
          </ac:cxnSpMkLst>
        </pc:cxn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20" creationId="{E7731C9F-DCB6-4069-908C-077368125DE9}"/>
          </ac:cxnSpMkLst>
        </pc:cxn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21" creationId="{AD8A3DAA-21DA-4C9F-B353-4CB4B04D45B9}"/>
          </ac:cxnSpMkLst>
        </pc:cxn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25" creationId="{1BE81B28-A8D5-455D-A6B9-8EC420552DD4}"/>
          </ac:cxnSpMkLst>
        </pc:cxn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27" creationId="{201EB23F-D2CC-4B7A-850B-FA39D68182DE}"/>
          </ac:cxnSpMkLst>
        </pc:cxn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29" creationId="{F9EEDD0B-4926-4109-BDCE-A5080DA9BC2A}"/>
          </ac:cxnSpMkLst>
        </pc:cxn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31" creationId="{7437C980-1F1A-459B-A7F1-BCCEE6E0AF37}"/>
          </ac:cxnSpMkLst>
        </pc:cxnChg>
        <pc:cxnChg chg="del">
          <ac:chgData name="Rajorshi Biswas" userId="13142dca-a5ef-41c4-97fb-2a21b1d61c2b" providerId="ADAL" clId="{BCEFE58E-330E-448D-BD75-B0693A911659}" dt="2019-10-29T04:17:07.717" v="2089" actId="478"/>
          <ac:cxnSpMkLst>
            <pc:docMk/>
            <pc:sldMk cId="1153255407" sldId="259"/>
            <ac:cxnSpMk id="36" creationId="{E276924C-8DE6-4263-B473-897A17C068DB}"/>
          </ac:cxnSpMkLst>
        </pc:cxnChg>
      </pc:sldChg>
      <pc:sldChg chg="addSp delSp modSp add">
        <pc:chgData name="Rajorshi Biswas" userId="13142dca-a5ef-41c4-97fb-2a21b1d61c2b" providerId="ADAL" clId="{BCEFE58E-330E-448D-BD75-B0693A911659}" dt="2019-10-29T04:16:35.955" v="2087" actId="1076"/>
        <pc:sldMkLst>
          <pc:docMk/>
          <pc:sldMk cId="1528089735" sldId="260"/>
        </pc:sldMkLst>
        <pc:spChg chg="add mod">
          <ac:chgData name="Rajorshi Biswas" userId="13142dca-a5ef-41c4-97fb-2a21b1d61c2b" providerId="ADAL" clId="{BCEFE58E-330E-448D-BD75-B0693A911659}" dt="2019-10-24T13:45:07.535" v="1523" actId="20577"/>
          <ac:spMkLst>
            <pc:docMk/>
            <pc:sldMk cId="1528089735" sldId="260"/>
            <ac:spMk id="2" creationId="{9D4CB857-7CDA-455C-B597-AE998794A18B}"/>
          </ac:spMkLst>
        </pc:spChg>
        <pc:spChg chg="add del mod">
          <ac:chgData name="Rajorshi Biswas" userId="13142dca-a5ef-41c4-97fb-2a21b1d61c2b" providerId="ADAL" clId="{BCEFE58E-330E-448D-BD75-B0693A911659}" dt="2019-10-22T19:54:56.059" v="1181" actId="478"/>
          <ac:spMkLst>
            <pc:docMk/>
            <pc:sldMk cId="1528089735" sldId="260"/>
            <ac:spMk id="4" creationId="{6854C9C0-8E67-456C-AF58-6BF3A85D556F}"/>
          </ac:spMkLst>
        </pc:spChg>
        <pc:spChg chg="add mod">
          <ac:chgData name="Rajorshi Biswas" userId="13142dca-a5ef-41c4-97fb-2a21b1d61c2b" providerId="ADAL" clId="{BCEFE58E-330E-448D-BD75-B0693A911659}" dt="2019-10-24T13:43:42.634" v="1517" actId="404"/>
          <ac:spMkLst>
            <pc:docMk/>
            <pc:sldMk cId="1528089735" sldId="260"/>
            <ac:spMk id="5" creationId="{3723E72B-E9F9-47BB-AF68-DFE64D88E76C}"/>
          </ac:spMkLst>
        </pc:spChg>
        <pc:spChg chg="add mod">
          <ac:chgData name="Rajorshi Biswas" userId="13142dca-a5ef-41c4-97fb-2a21b1d61c2b" providerId="ADAL" clId="{BCEFE58E-330E-448D-BD75-B0693A911659}" dt="2019-10-22T20:40:39.805" v="1348" actId="20577"/>
          <ac:spMkLst>
            <pc:docMk/>
            <pc:sldMk cId="1528089735" sldId="260"/>
            <ac:spMk id="7" creationId="{421AF377-891E-498B-A00D-518623E7758F}"/>
          </ac:spMkLst>
        </pc:spChg>
        <pc:picChg chg="add del mod">
          <ac:chgData name="Rajorshi Biswas" userId="13142dca-a5ef-41c4-97fb-2a21b1d61c2b" providerId="ADAL" clId="{BCEFE58E-330E-448D-BD75-B0693A911659}" dt="2019-10-29T04:10:20.709" v="2078" actId="478"/>
          <ac:picMkLst>
            <pc:docMk/>
            <pc:sldMk cId="1528089735" sldId="260"/>
            <ac:picMk id="3" creationId="{47DC17F8-4725-4774-85EB-427C5DAD1480}"/>
          </ac:picMkLst>
        </pc:picChg>
        <pc:picChg chg="add del">
          <ac:chgData name="Rajorshi Biswas" userId="13142dca-a5ef-41c4-97fb-2a21b1d61c2b" providerId="ADAL" clId="{BCEFE58E-330E-448D-BD75-B0693A911659}" dt="2019-10-22T19:33:55.388" v="1009"/>
          <ac:picMkLst>
            <pc:docMk/>
            <pc:sldMk cId="1528089735" sldId="260"/>
            <ac:picMk id="3" creationId="{8D1EC30F-0280-4D71-8F56-5E472DD4C987}"/>
          </ac:picMkLst>
        </pc:picChg>
        <pc:picChg chg="add del">
          <ac:chgData name="Rajorshi Biswas" userId="13142dca-a5ef-41c4-97fb-2a21b1d61c2b" providerId="ADAL" clId="{BCEFE58E-330E-448D-BD75-B0693A911659}" dt="2019-10-29T04:10:37.153" v="2080"/>
          <ac:picMkLst>
            <pc:docMk/>
            <pc:sldMk cId="1528089735" sldId="260"/>
            <ac:picMk id="4" creationId="{C639B8F4-3803-4C5D-A21C-24993CDE7D20}"/>
          </ac:picMkLst>
        </pc:picChg>
        <pc:picChg chg="add mod">
          <ac:chgData name="Rajorshi Biswas" userId="13142dca-a5ef-41c4-97fb-2a21b1d61c2b" providerId="ADAL" clId="{BCEFE58E-330E-448D-BD75-B0693A911659}" dt="2019-10-22T20:35:38.411" v="1253" actId="1076"/>
          <ac:picMkLst>
            <pc:docMk/>
            <pc:sldMk cId="1528089735" sldId="260"/>
            <ac:picMk id="6" creationId="{4C0F70C9-E39C-4B13-834A-0498F1F0ABBD}"/>
          </ac:picMkLst>
        </pc:picChg>
        <pc:picChg chg="add del">
          <ac:chgData name="Rajorshi Biswas" userId="13142dca-a5ef-41c4-97fb-2a21b1d61c2b" providerId="ADAL" clId="{BCEFE58E-330E-448D-BD75-B0693A911659}" dt="2019-10-29T04:16:01.899" v="2082" actId="478"/>
          <ac:picMkLst>
            <pc:docMk/>
            <pc:sldMk cId="1528089735" sldId="260"/>
            <ac:picMk id="6" creationId="{B3F6F125-4065-44E4-9776-66ECEAB0D039}"/>
          </ac:picMkLst>
        </pc:picChg>
        <pc:picChg chg="add mod">
          <ac:chgData name="Rajorshi Biswas" userId="13142dca-a5ef-41c4-97fb-2a21b1d61c2b" providerId="ADAL" clId="{BCEFE58E-330E-448D-BD75-B0693A911659}" dt="2019-10-29T04:16:35.955" v="2087" actId="1076"/>
          <ac:picMkLst>
            <pc:docMk/>
            <pc:sldMk cId="1528089735" sldId="260"/>
            <ac:picMk id="9" creationId="{7D02DCC6-1A88-4978-AFDA-0363BC848893}"/>
          </ac:picMkLst>
        </pc:picChg>
      </pc:sldChg>
      <pc:sldChg chg="addSp modSp add">
        <pc:chgData name="Rajorshi Biswas" userId="13142dca-a5ef-41c4-97fb-2a21b1d61c2b" providerId="ADAL" clId="{BCEFE58E-330E-448D-BD75-B0693A911659}" dt="2019-10-24T13:44:59.909" v="1519" actId="6549"/>
        <pc:sldMkLst>
          <pc:docMk/>
          <pc:sldMk cId="3336289463" sldId="261"/>
        </pc:sldMkLst>
        <pc:spChg chg="add mod">
          <ac:chgData name="Rajorshi Biswas" userId="13142dca-a5ef-41c4-97fb-2a21b1d61c2b" providerId="ADAL" clId="{BCEFE58E-330E-448D-BD75-B0693A911659}" dt="2019-10-24T13:44:59.909" v="1519" actId="6549"/>
          <ac:spMkLst>
            <pc:docMk/>
            <pc:sldMk cId="3336289463" sldId="261"/>
            <ac:spMk id="2" creationId="{A31085CB-C42B-4C1B-B41C-86524C26CE2E}"/>
          </ac:spMkLst>
        </pc:spChg>
        <pc:spChg chg="add">
          <ac:chgData name="Rajorshi Biswas" userId="13142dca-a5ef-41c4-97fb-2a21b1d61c2b" providerId="ADAL" clId="{BCEFE58E-330E-448D-BD75-B0693A911659}" dt="2019-10-22T21:00:37.066" v="1350"/>
          <ac:spMkLst>
            <pc:docMk/>
            <pc:sldMk cId="3336289463" sldId="261"/>
            <ac:spMk id="3" creationId="{C1E7265B-50B7-4DDA-875E-720A72AF51C5}"/>
          </ac:spMkLst>
        </pc:spChg>
      </pc:sldChg>
      <pc:sldChg chg="modSp">
        <pc:chgData name="Rajorshi Biswas" userId="13142dca-a5ef-41c4-97fb-2a21b1d61c2b" providerId="ADAL" clId="{BCEFE58E-330E-448D-BD75-B0693A911659}" dt="2019-10-24T13:45:11.952" v="1524" actId="6549"/>
        <pc:sldMkLst>
          <pc:docMk/>
          <pc:sldMk cId="3475213047" sldId="262"/>
        </pc:sldMkLst>
        <pc:spChg chg="mod">
          <ac:chgData name="Rajorshi Biswas" userId="13142dca-a5ef-41c4-97fb-2a21b1d61c2b" providerId="ADAL" clId="{BCEFE58E-330E-448D-BD75-B0693A911659}" dt="2019-10-24T13:45:11.952" v="1524" actId="6549"/>
          <ac:spMkLst>
            <pc:docMk/>
            <pc:sldMk cId="3475213047" sldId="262"/>
            <ac:spMk id="2" creationId="{A31085CB-C42B-4C1B-B41C-86524C26CE2E}"/>
          </ac:spMkLst>
        </pc:spChg>
      </pc:sldChg>
      <pc:sldChg chg="modSp">
        <pc:chgData name="Rajorshi Biswas" userId="13142dca-a5ef-41c4-97fb-2a21b1d61c2b" providerId="ADAL" clId="{BCEFE58E-330E-448D-BD75-B0693A911659}" dt="2019-10-24T13:45:15.136" v="1525" actId="6549"/>
        <pc:sldMkLst>
          <pc:docMk/>
          <pc:sldMk cId="1432525263" sldId="263"/>
        </pc:sldMkLst>
        <pc:spChg chg="mod">
          <ac:chgData name="Rajorshi Biswas" userId="13142dca-a5ef-41c4-97fb-2a21b1d61c2b" providerId="ADAL" clId="{BCEFE58E-330E-448D-BD75-B0693A911659}" dt="2019-10-24T13:45:15.136" v="1525" actId="6549"/>
          <ac:spMkLst>
            <pc:docMk/>
            <pc:sldMk cId="1432525263" sldId="263"/>
            <ac:spMk id="2" creationId="{A31085CB-C42B-4C1B-B41C-86524C26CE2E}"/>
          </ac:spMkLst>
        </pc:spChg>
      </pc:sldChg>
      <pc:sldChg chg="addSp delSp modSp add">
        <pc:chgData name="Rajorshi Biswas" userId="13142dca-a5ef-41c4-97fb-2a21b1d61c2b" providerId="ADAL" clId="{BCEFE58E-330E-448D-BD75-B0693A911659}" dt="2019-10-29T17:56:54.918" v="2117" actId="20577"/>
        <pc:sldMkLst>
          <pc:docMk/>
          <pc:sldMk cId="402488154" sldId="264"/>
        </pc:sldMkLst>
        <pc:spChg chg="mod">
          <ac:chgData name="Rajorshi Biswas" userId="13142dca-a5ef-41c4-97fb-2a21b1d61c2b" providerId="ADAL" clId="{BCEFE58E-330E-448D-BD75-B0693A911659}" dt="2019-10-24T13:40:35.887" v="1458" actId="20577"/>
          <ac:spMkLst>
            <pc:docMk/>
            <pc:sldMk cId="402488154" sldId="264"/>
            <ac:spMk id="2" creationId="{9D4CB857-7CDA-455C-B597-AE998794A18B}"/>
          </ac:spMkLst>
        </pc:spChg>
        <pc:spChg chg="add mod">
          <ac:chgData name="Rajorshi Biswas" userId="13142dca-a5ef-41c4-97fb-2a21b1d61c2b" providerId="ADAL" clId="{BCEFE58E-330E-448D-BD75-B0693A911659}" dt="2019-10-24T14:00:14.080" v="1810" actId="20577"/>
          <ac:spMkLst>
            <pc:docMk/>
            <pc:sldMk cId="402488154" sldId="264"/>
            <ac:spMk id="4" creationId="{092CEF95-865C-4A8C-B9EA-2CEE19E58B85}"/>
          </ac:spMkLst>
        </pc:spChg>
        <pc:spChg chg="mod">
          <ac:chgData name="Rajorshi Biswas" userId="13142dca-a5ef-41c4-97fb-2a21b1d61c2b" providerId="ADAL" clId="{BCEFE58E-330E-448D-BD75-B0693A911659}" dt="2019-10-29T17:56:54.918" v="2117" actId="20577"/>
          <ac:spMkLst>
            <pc:docMk/>
            <pc:sldMk cId="402488154" sldId="264"/>
            <ac:spMk id="5" creationId="{3723E72B-E9F9-47BB-AF68-DFE64D88E76C}"/>
          </ac:spMkLst>
        </pc:spChg>
        <pc:spChg chg="mod">
          <ac:chgData name="Rajorshi Biswas" userId="13142dca-a5ef-41c4-97fb-2a21b1d61c2b" providerId="ADAL" clId="{BCEFE58E-330E-448D-BD75-B0693A911659}" dt="2019-10-24T14:00:35.535" v="1812" actId="1076"/>
          <ac:spMkLst>
            <pc:docMk/>
            <pc:sldMk cId="402488154" sldId="264"/>
            <ac:spMk id="7" creationId="{421AF377-891E-498B-A00D-518623E7758F}"/>
          </ac:spMkLst>
        </pc:spChg>
        <pc:picChg chg="add mod">
          <ac:chgData name="Rajorshi Biswas" userId="13142dca-a5ef-41c4-97fb-2a21b1d61c2b" providerId="ADAL" clId="{BCEFE58E-330E-448D-BD75-B0693A911659}" dt="2019-10-24T13:42:02.815" v="1464" actId="1076"/>
          <ac:picMkLst>
            <pc:docMk/>
            <pc:sldMk cId="402488154" sldId="264"/>
            <ac:picMk id="3" creationId="{0264C538-F607-41DD-82C8-1505308E14AF}"/>
          </ac:picMkLst>
        </pc:picChg>
        <pc:picChg chg="del">
          <ac:chgData name="Rajorshi Biswas" userId="13142dca-a5ef-41c4-97fb-2a21b1d61c2b" providerId="ADAL" clId="{BCEFE58E-330E-448D-BD75-B0693A911659}" dt="2019-10-24T13:41:51.315" v="1459" actId="478"/>
          <ac:picMkLst>
            <pc:docMk/>
            <pc:sldMk cId="402488154" sldId="264"/>
            <ac:picMk id="6" creationId="{4C0F70C9-E39C-4B13-834A-0498F1F0ABBD}"/>
          </ac:picMkLst>
        </pc:picChg>
      </pc:sldChg>
      <pc:sldChg chg="add del">
        <pc:chgData name="Rajorshi Biswas" userId="13142dca-a5ef-41c4-97fb-2a21b1d61c2b" providerId="ADAL" clId="{BCEFE58E-330E-448D-BD75-B0693A911659}" dt="2019-10-24T13:45:33.973" v="1528" actId="2696"/>
        <pc:sldMkLst>
          <pc:docMk/>
          <pc:sldMk cId="1284605364" sldId="265"/>
        </pc:sldMkLst>
      </pc:sldChg>
      <pc:sldChg chg="addSp delSp modSp add">
        <pc:chgData name="Rajorshi Biswas" userId="13142dca-a5ef-41c4-97fb-2a21b1d61c2b" providerId="ADAL" clId="{BCEFE58E-330E-448D-BD75-B0693A911659}" dt="2019-10-24T15:10:58.584" v="2001" actId="1076"/>
        <pc:sldMkLst>
          <pc:docMk/>
          <pc:sldMk cId="2573322089" sldId="266"/>
        </pc:sldMkLst>
        <pc:spChg chg="mod">
          <ac:chgData name="Rajorshi Biswas" userId="13142dca-a5ef-41c4-97fb-2a21b1d61c2b" providerId="ADAL" clId="{BCEFE58E-330E-448D-BD75-B0693A911659}" dt="2019-10-24T13:47:45.074" v="1590" actId="20577"/>
          <ac:spMkLst>
            <pc:docMk/>
            <pc:sldMk cId="2573322089" sldId="266"/>
            <ac:spMk id="2" creationId="{A31085CB-C42B-4C1B-B41C-86524C26CE2E}"/>
          </ac:spMkLst>
        </pc:spChg>
        <pc:spChg chg="mod">
          <ac:chgData name="Rajorshi Biswas" userId="13142dca-a5ef-41c4-97fb-2a21b1d61c2b" providerId="ADAL" clId="{BCEFE58E-330E-448D-BD75-B0693A911659}" dt="2019-10-24T14:13:08.064" v="1947" actId="1036"/>
          <ac:spMkLst>
            <pc:docMk/>
            <pc:sldMk cId="2573322089" sldId="266"/>
            <ac:spMk id="3" creationId="{C1E7265B-50B7-4DDA-875E-720A72AF51C5}"/>
          </ac:spMkLst>
        </pc:spChg>
        <pc:spChg chg="add mod">
          <ac:chgData name="Rajorshi Biswas" userId="13142dca-a5ef-41c4-97fb-2a21b1d61c2b" providerId="ADAL" clId="{BCEFE58E-330E-448D-BD75-B0693A911659}" dt="2019-10-24T14:13:08.064" v="1947" actId="1036"/>
          <ac:spMkLst>
            <pc:docMk/>
            <pc:sldMk cId="2573322089" sldId="266"/>
            <ac:spMk id="7" creationId="{58D8377F-5528-476F-9A00-2B07A4461C7A}"/>
          </ac:spMkLst>
        </pc:spChg>
        <pc:picChg chg="add mod">
          <ac:chgData name="Rajorshi Biswas" userId="13142dca-a5ef-41c4-97fb-2a21b1d61c2b" providerId="ADAL" clId="{BCEFE58E-330E-448D-BD75-B0693A911659}" dt="2019-10-24T14:03:36.807" v="1905" actId="1076"/>
          <ac:picMkLst>
            <pc:docMk/>
            <pc:sldMk cId="2573322089" sldId="266"/>
            <ac:picMk id="4" creationId="{2C4835CD-9603-4118-9C86-D06B3C19925F}"/>
          </ac:picMkLst>
        </pc:picChg>
        <pc:picChg chg="del">
          <ac:chgData name="Rajorshi Biswas" userId="13142dca-a5ef-41c4-97fb-2a21b1d61c2b" providerId="ADAL" clId="{BCEFE58E-330E-448D-BD75-B0693A911659}" dt="2019-10-24T14:01:49.519" v="1854" actId="478"/>
          <ac:picMkLst>
            <pc:docMk/>
            <pc:sldMk cId="2573322089" sldId="266"/>
            <ac:picMk id="5" creationId="{A9F24A2D-AF0C-498D-A9CC-5D82BE7C9BC2}"/>
          </ac:picMkLst>
        </pc:picChg>
        <pc:picChg chg="del">
          <ac:chgData name="Rajorshi Biswas" userId="13142dca-a5ef-41c4-97fb-2a21b1d61c2b" providerId="ADAL" clId="{BCEFE58E-330E-448D-BD75-B0693A911659}" dt="2019-10-24T14:01:51.455" v="1855" actId="478"/>
          <ac:picMkLst>
            <pc:docMk/>
            <pc:sldMk cId="2573322089" sldId="266"/>
            <ac:picMk id="6" creationId="{5E495C14-DD8E-45DB-B9D5-9B0465DCEC79}"/>
          </ac:picMkLst>
        </pc:picChg>
        <pc:picChg chg="add mod">
          <ac:chgData name="Rajorshi Biswas" userId="13142dca-a5ef-41c4-97fb-2a21b1d61c2b" providerId="ADAL" clId="{BCEFE58E-330E-448D-BD75-B0693A911659}" dt="2019-10-24T14:11:25.567" v="1925" actId="1076"/>
          <ac:picMkLst>
            <pc:docMk/>
            <pc:sldMk cId="2573322089" sldId="266"/>
            <ac:picMk id="8" creationId="{7721EBD6-5E43-4DB4-AF7D-AFB228B50EBD}"/>
          </ac:picMkLst>
        </pc:picChg>
        <pc:picChg chg="add mod">
          <ac:chgData name="Rajorshi Biswas" userId="13142dca-a5ef-41c4-97fb-2a21b1d61c2b" providerId="ADAL" clId="{BCEFE58E-330E-448D-BD75-B0693A911659}" dt="2019-10-24T14:11:38.023" v="1926" actId="1076"/>
          <ac:picMkLst>
            <pc:docMk/>
            <pc:sldMk cId="2573322089" sldId="266"/>
            <ac:picMk id="9" creationId="{1AE3E5E8-CCF4-4BA5-9994-BCB7FF133F79}"/>
          </ac:picMkLst>
        </pc:picChg>
        <pc:picChg chg="add mod">
          <ac:chgData name="Rajorshi Biswas" userId="13142dca-a5ef-41c4-97fb-2a21b1d61c2b" providerId="ADAL" clId="{BCEFE58E-330E-448D-BD75-B0693A911659}" dt="2019-10-24T15:10:58.584" v="2001" actId="1076"/>
          <ac:picMkLst>
            <pc:docMk/>
            <pc:sldMk cId="2573322089" sldId="266"/>
            <ac:picMk id="10" creationId="{E0215163-7D8D-44F8-9385-AAA65CB4ED45}"/>
          </ac:picMkLst>
        </pc:picChg>
      </pc:sldChg>
      <pc:sldChg chg="addSp modSp add">
        <pc:chgData name="Rajorshi Biswas" userId="13142dca-a5ef-41c4-97fb-2a21b1d61c2b" providerId="ADAL" clId="{BCEFE58E-330E-448D-BD75-B0693A911659}" dt="2019-10-24T14:46:39.463" v="1967" actId="1076"/>
        <pc:sldMkLst>
          <pc:docMk/>
          <pc:sldMk cId="3423782667" sldId="267"/>
        </pc:sldMkLst>
        <pc:spChg chg="add mod">
          <ac:chgData name="Rajorshi Biswas" userId="13142dca-a5ef-41c4-97fb-2a21b1d61c2b" providerId="ADAL" clId="{BCEFE58E-330E-448D-BD75-B0693A911659}" dt="2019-10-24T14:46:31.073" v="1965" actId="20577"/>
          <ac:spMkLst>
            <pc:docMk/>
            <pc:sldMk cId="3423782667" sldId="267"/>
            <ac:spMk id="3" creationId="{35BF5B67-9374-4DC9-ADF9-47F67B2A528F}"/>
          </ac:spMkLst>
        </pc:spChg>
        <pc:picChg chg="add mod">
          <ac:chgData name="Rajorshi Biswas" userId="13142dca-a5ef-41c4-97fb-2a21b1d61c2b" providerId="ADAL" clId="{BCEFE58E-330E-448D-BD75-B0693A911659}" dt="2019-10-24T14:46:39.463" v="1967" actId="1076"/>
          <ac:picMkLst>
            <pc:docMk/>
            <pc:sldMk cId="3423782667" sldId="267"/>
            <ac:picMk id="2" creationId="{AA82D971-7907-43FC-BDB7-31992BDB0269}"/>
          </ac:picMkLst>
        </pc:picChg>
      </pc:sldChg>
      <pc:sldChg chg="addSp delSp modSp add">
        <pc:chgData name="Rajorshi Biswas" userId="13142dca-a5ef-41c4-97fb-2a21b1d61c2b" providerId="ADAL" clId="{BCEFE58E-330E-448D-BD75-B0693A911659}" dt="2019-10-24T14:47:14.248" v="1973" actId="1076"/>
        <pc:sldMkLst>
          <pc:docMk/>
          <pc:sldMk cId="1191838374" sldId="268"/>
        </pc:sldMkLst>
        <pc:picChg chg="del">
          <ac:chgData name="Rajorshi Biswas" userId="13142dca-a5ef-41c4-97fb-2a21b1d61c2b" providerId="ADAL" clId="{BCEFE58E-330E-448D-BD75-B0693A911659}" dt="2019-10-24T14:47:08.096" v="1970" actId="478"/>
          <ac:picMkLst>
            <pc:docMk/>
            <pc:sldMk cId="1191838374" sldId="268"/>
            <ac:picMk id="2" creationId="{AA82D971-7907-43FC-BDB7-31992BDB0269}"/>
          </ac:picMkLst>
        </pc:picChg>
        <pc:picChg chg="add mod">
          <ac:chgData name="Rajorshi Biswas" userId="13142dca-a5ef-41c4-97fb-2a21b1d61c2b" providerId="ADAL" clId="{BCEFE58E-330E-448D-BD75-B0693A911659}" dt="2019-10-24T14:47:14.248" v="1973" actId="1076"/>
          <ac:picMkLst>
            <pc:docMk/>
            <pc:sldMk cId="1191838374" sldId="268"/>
            <ac:picMk id="4" creationId="{3D9C7863-09CC-4B45-B7F2-6FAFE3183450}"/>
          </ac:picMkLst>
        </pc:picChg>
      </pc:sldChg>
      <pc:sldChg chg="addSp delSp modSp add">
        <pc:chgData name="Rajorshi Biswas" userId="13142dca-a5ef-41c4-97fb-2a21b1d61c2b" providerId="ADAL" clId="{BCEFE58E-330E-448D-BD75-B0693A911659}" dt="2019-10-24T14:47:47.144" v="1977" actId="1076"/>
        <pc:sldMkLst>
          <pc:docMk/>
          <pc:sldMk cId="3396948302" sldId="269"/>
        </pc:sldMkLst>
        <pc:picChg chg="del">
          <ac:chgData name="Rajorshi Biswas" userId="13142dca-a5ef-41c4-97fb-2a21b1d61c2b" providerId="ADAL" clId="{BCEFE58E-330E-448D-BD75-B0693A911659}" dt="2019-10-24T14:47:16.800" v="1974" actId="478"/>
          <ac:picMkLst>
            <pc:docMk/>
            <pc:sldMk cId="3396948302" sldId="269"/>
            <ac:picMk id="2" creationId="{AA82D971-7907-43FC-BDB7-31992BDB0269}"/>
          </ac:picMkLst>
        </pc:picChg>
        <pc:picChg chg="add mod">
          <ac:chgData name="Rajorshi Biswas" userId="13142dca-a5ef-41c4-97fb-2a21b1d61c2b" providerId="ADAL" clId="{BCEFE58E-330E-448D-BD75-B0693A911659}" dt="2019-10-24T14:47:47.144" v="1977" actId="1076"/>
          <ac:picMkLst>
            <pc:docMk/>
            <pc:sldMk cId="3396948302" sldId="269"/>
            <ac:picMk id="4" creationId="{5E6FFFBA-851B-48CF-A938-1921E005BC6D}"/>
          </ac:picMkLst>
        </pc:picChg>
      </pc:sldChg>
      <pc:sldChg chg="addSp modSp add">
        <pc:chgData name="Rajorshi Biswas" userId="13142dca-a5ef-41c4-97fb-2a21b1d61c2b" providerId="ADAL" clId="{BCEFE58E-330E-448D-BD75-B0693A911659}" dt="2019-10-24T15:09:12.304" v="2000" actId="1076"/>
        <pc:sldMkLst>
          <pc:docMk/>
          <pc:sldMk cId="2584211458" sldId="270"/>
        </pc:sldMkLst>
        <pc:picChg chg="add mod">
          <ac:chgData name="Rajorshi Biswas" userId="13142dca-a5ef-41c4-97fb-2a21b1d61c2b" providerId="ADAL" clId="{BCEFE58E-330E-448D-BD75-B0693A911659}" dt="2019-10-24T15:09:12.304" v="2000" actId="1076"/>
          <ac:picMkLst>
            <pc:docMk/>
            <pc:sldMk cId="2584211458" sldId="270"/>
            <ac:picMk id="2" creationId="{1642135F-9926-453B-A500-8996AF000662}"/>
          </ac:picMkLst>
        </pc:picChg>
        <pc:picChg chg="add mod">
          <ac:chgData name="Rajorshi Biswas" userId="13142dca-a5ef-41c4-97fb-2a21b1d61c2b" providerId="ADAL" clId="{BCEFE58E-330E-448D-BD75-B0693A911659}" dt="2019-10-24T14:58:07.032" v="1997" actId="1076"/>
          <ac:picMkLst>
            <pc:docMk/>
            <pc:sldMk cId="2584211458" sldId="270"/>
            <ac:picMk id="3" creationId="{B9D2F7EE-C56A-47DE-968A-CA89E57885BD}"/>
          </ac:picMkLst>
        </pc:picChg>
        <pc:picChg chg="add mod">
          <ac:chgData name="Rajorshi Biswas" userId="13142dca-a5ef-41c4-97fb-2a21b1d61c2b" providerId="ADAL" clId="{BCEFE58E-330E-448D-BD75-B0693A911659}" dt="2019-10-24T14:58:08.592" v="1998" actId="1076"/>
          <ac:picMkLst>
            <pc:docMk/>
            <pc:sldMk cId="2584211458" sldId="270"/>
            <ac:picMk id="5" creationId="{320C3F2E-0BE3-4984-8B7B-9AC1DB044DEC}"/>
          </ac:picMkLst>
        </pc:picChg>
        <pc:picChg chg="add mod">
          <ac:chgData name="Rajorshi Biswas" userId="13142dca-a5ef-41c4-97fb-2a21b1d61c2b" providerId="ADAL" clId="{BCEFE58E-330E-448D-BD75-B0693A911659}" dt="2019-10-24T14:49:09.359" v="1993" actId="1076"/>
          <ac:picMkLst>
            <pc:docMk/>
            <pc:sldMk cId="2584211458" sldId="270"/>
            <ac:picMk id="7" creationId="{5EC82AA5-DC87-4114-84EC-1A1A57450412}"/>
          </ac:picMkLst>
        </pc:picChg>
      </pc:sldChg>
      <pc:sldChg chg="modSp">
        <pc:chgData name="Rajorshi Biswas" userId="13142dca-a5ef-41c4-97fb-2a21b1d61c2b" providerId="ADAL" clId="{BCEFE58E-330E-448D-BD75-B0693A911659}" dt="2019-10-25T15:17:36.823" v="2075" actId="20577"/>
        <pc:sldMkLst>
          <pc:docMk/>
          <pc:sldMk cId="2565205182" sldId="271"/>
        </pc:sldMkLst>
        <pc:spChg chg="mod">
          <ac:chgData name="Rajorshi Biswas" userId="13142dca-a5ef-41c4-97fb-2a21b1d61c2b" providerId="ADAL" clId="{BCEFE58E-330E-448D-BD75-B0693A911659}" dt="2019-10-25T15:17:36.823" v="2075" actId="20577"/>
          <ac:spMkLst>
            <pc:docMk/>
            <pc:sldMk cId="2565205182" sldId="271"/>
            <ac:spMk id="3" creationId="{3F229595-573B-4CF8-94F4-2C23C9A62DBB}"/>
          </ac:spMkLst>
        </pc:spChg>
      </pc:sldChg>
    </pc:docChg>
  </pc:docChgLst>
  <pc:docChgLst>
    <pc:chgData name="Rajorshi Biswas" userId="S::tug72675@temple.edu::13142dca-a5ef-41c4-97fb-2a21b1d61c2b" providerId="AD" clId="Web-{66EDD33B-A228-4AFD-993E-44B76A152FD7}"/>
    <pc:docChg chg="modSld">
      <pc:chgData name="Rajorshi Biswas" userId="S::tug72675@temple.edu::13142dca-a5ef-41c4-97fb-2a21b1d61c2b" providerId="AD" clId="Web-{66EDD33B-A228-4AFD-993E-44B76A152FD7}" dt="2019-10-25T16:03:19.019" v="24" actId="20577"/>
      <pc:docMkLst>
        <pc:docMk/>
      </pc:docMkLst>
      <pc:sldChg chg="modSp">
        <pc:chgData name="Rajorshi Biswas" userId="S::tug72675@temple.edu::13142dca-a5ef-41c4-97fb-2a21b1d61c2b" providerId="AD" clId="Web-{66EDD33B-A228-4AFD-993E-44B76A152FD7}" dt="2019-10-25T16:03:17.832" v="22" actId="20577"/>
        <pc:sldMkLst>
          <pc:docMk/>
          <pc:sldMk cId="3336289463" sldId="261"/>
        </pc:sldMkLst>
        <pc:spChg chg="mod">
          <ac:chgData name="Rajorshi Biswas" userId="S::tug72675@temple.edu::13142dca-a5ef-41c4-97fb-2a21b1d61c2b" providerId="AD" clId="Web-{66EDD33B-A228-4AFD-993E-44B76A152FD7}" dt="2019-10-25T16:03:17.832" v="22" actId="20577"/>
          <ac:spMkLst>
            <pc:docMk/>
            <pc:sldMk cId="3336289463" sldId="261"/>
            <ac:spMk id="3" creationId="{C1E7265B-50B7-4DDA-875E-720A72AF51C5}"/>
          </ac:spMkLst>
        </pc:spChg>
      </pc:sldChg>
      <pc:sldChg chg="modSp">
        <pc:chgData name="Rajorshi Biswas" userId="S::tug72675@temple.edu::13142dca-a5ef-41c4-97fb-2a21b1d61c2b" providerId="AD" clId="Web-{66EDD33B-A228-4AFD-993E-44B76A152FD7}" dt="2019-10-25T16:02:23.363" v="8" actId="20577"/>
        <pc:sldMkLst>
          <pc:docMk/>
          <pc:sldMk cId="3475213047" sldId="262"/>
        </pc:sldMkLst>
        <pc:spChg chg="mod">
          <ac:chgData name="Rajorshi Biswas" userId="S::tug72675@temple.edu::13142dca-a5ef-41c4-97fb-2a21b1d61c2b" providerId="AD" clId="Web-{66EDD33B-A228-4AFD-993E-44B76A152FD7}" dt="2019-10-25T16:02:23.363" v="8" actId="20577"/>
          <ac:spMkLst>
            <pc:docMk/>
            <pc:sldMk cId="3475213047" sldId="262"/>
            <ac:spMk id="3" creationId="{C1E7265B-50B7-4DDA-875E-720A72AF51C5}"/>
          </ac:spMkLst>
        </pc:spChg>
      </pc:sldChg>
      <pc:sldChg chg="modSp">
        <pc:chgData name="Rajorshi Biswas" userId="S::tug72675@temple.edu::13142dca-a5ef-41c4-97fb-2a21b1d61c2b" providerId="AD" clId="Web-{66EDD33B-A228-4AFD-993E-44B76A152FD7}" dt="2019-10-25T16:03:08.425" v="14" actId="20577"/>
        <pc:sldMkLst>
          <pc:docMk/>
          <pc:sldMk cId="1432525263" sldId="263"/>
        </pc:sldMkLst>
        <pc:spChg chg="mod">
          <ac:chgData name="Rajorshi Biswas" userId="S::tug72675@temple.edu::13142dca-a5ef-41c4-97fb-2a21b1d61c2b" providerId="AD" clId="Web-{66EDD33B-A228-4AFD-993E-44B76A152FD7}" dt="2019-10-25T16:03:08.425" v="14" actId="20577"/>
          <ac:spMkLst>
            <pc:docMk/>
            <pc:sldMk cId="1432525263" sldId="263"/>
            <ac:spMk id="3" creationId="{C1E7265B-50B7-4DDA-875E-720A72AF51C5}"/>
          </ac:spMkLst>
        </pc:spChg>
      </pc:sldChg>
    </pc:docChg>
  </pc:docChgLst>
  <pc:docChgLst>
    <pc:chgData name="Rajorshi Biswas" userId="13142dca-a5ef-41c4-97fb-2a21b1d61c2b" providerId="ADAL" clId="{DC244B2F-E831-4892-A9C6-1621D156DA6C}"/>
    <pc:docChg chg="undo custSel modSld sldOrd">
      <pc:chgData name="Rajorshi Biswas" userId="13142dca-a5ef-41c4-97fb-2a21b1d61c2b" providerId="ADAL" clId="{DC244B2F-E831-4892-A9C6-1621D156DA6C}" dt="2019-10-29T04:49:46.841" v="658" actId="478"/>
      <pc:docMkLst>
        <pc:docMk/>
      </pc:docMkLst>
      <pc:sldChg chg="modSp">
        <pc:chgData name="Rajorshi Biswas" userId="13142dca-a5ef-41c4-97fb-2a21b1d61c2b" providerId="ADAL" clId="{DC244B2F-E831-4892-A9C6-1621D156DA6C}" dt="2019-10-28T19:17:47.647" v="3" actId="113"/>
        <pc:sldMkLst>
          <pc:docMk/>
          <pc:sldMk cId="0" sldId="256"/>
        </pc:sldMkLst>
        <pc:spChg chg="mod">
          <ac:chgData name="Rajorshi Biswas" userId="13142dca-a5ef-41c4-97fb-2a21b1d61c2b" providerId="ADAL" clId="{DC244B2F-E831-4892-A9C6-1621D156DA6C}" dt="2019-10-28T19:17:47.647" v="3" actId="113"/>
          <ac:spMkLst>
            <pc:docMk/>
            <pc:sldMk cId="0" sldId="256"/>
            <ac:spMk id="4102" creationId="{00000000-0000-0000-0000-000000000000}"/>
          </ac:spMkLst>
        </pc:spChg>
      </pc:sldChg>
      <pc:sldChg chg="addSp delSp modSp">
        <pc:chgData name="Rajorshi Biswas" userId="13142dca-a5ef-41c4-97fb-2a21b1d61c2b" providerId="ADAL" clId="{DC244B2F-E831-4892-A9C6-1621D156DA6C}" dt="2019-10-29T03:47:17.818" v="366" actId="404"/>
        <pc:sldMkLst>
          <pc:docMk/>
          <pc:sldMk cId="1025041139" sldId="258"/>
        </pc:sldMkLst>
        <pc:spChg chg="add mod">
          <ac:chgData name="Rajorshi Biswas" userId="13142dca-a5ef-41c4-97fb-2a21b1d61c2b" providerId="ADAL" clId="{DC244B2F-E831-4892-A9C6-1621D156DA6C}" dt="2019-10-29T03:02:20.527" v="35" actId="20577"/>
          <ac:spMkLst>
            <pc:docMk/>
            <pc:sldMk cId="1025041139" sldId="258"/>
            <ac:spMk id="3" creationId="{6CE73DDF-48B0-4466-9FFD-68F07516F5ED}"/>
          </ac:spMkLst>
        </pc:spChg>
        <pc:spChg chg="add mod">
          <ac:chgData name="Rajorshi Biswas" userId="13142dca-a5ef-41c4-97fb-2a21b1d61c2b" providerId="ADAL" clId="{DC244B2F-E831-4892-A9C6-1621D156DA6C}" dt="2019-10-29T03:47:17.818" v="366" actId="404"/>
          <ac:spMkLst>
            <pc:docMk/>
            <pc:sldMk cId="1025041139" sldId="258"/>
            <ac:spMk id="4" creationId="{BD5B51BC-5B94-412E-8A10-82A2AF3CD275}"/>
          </ac:spMkLst>
        </pc:spChg>
        <pc:spChg chg="mod">
          <ac:chgData name="Rajorshi Biswas" userId="13142dca-a5ef-41c4-97fb-2a21b1d61c2b" providerId="ADAL" clId="{DC244B2F-E831-4892-A9C6-1621D156DA6C}" dt="2019-10-29T03:02:09.272" v="31" actId="1076"/>
          <ac:spMkLst>
            <pc:docMk/>
            <pc:sldMk cId="1025041139" sldId="258"/>
            <ac:spMk id="8" creationId="{925951DA-EFF0-4085-BACA-1A789A557A00}"/>
          </ac:spMkLst>
        </pc:spChg>
        <pc:graphicFrameChg chg="del mod">
          <ac:chgData name="Rajorshi Biswas" userId="13142dca-a5ef-41c4-97fb-2a21b1d61c2b" providerId="ADAL" clId="{DC244B2F-E831-4892-A9C6-1621D156DA6C}" dt="2019-10-29T03:01:06.928" v="15" actId="478"/>
          <ac:graphicFrameMkLst>
            <pc:docMk/>
            <pc:sldMk cId="1025041139" sldId="258"/>
            <ac:graphicFrameMk id="5" creationId="{96FB3325-59AE-44E4-87EE-01371D8270ED}"/>
          </ac:graphicFrameMkLst>
        </pc:graphicFrameChg>
        <pc:picChg chg="mod">
          <ac:chgData name="Rajorshi Biswas" userId="13142dca-a5ef-41c4-97fb-2a21b1d61c2b" providerId="ADAL" clId="{DC244B2F-E831-4892-A9C6-1621D156DA6C}" dt="2019-10-29T03:32:09.996" v="354" actId="1076"/>
          <ac:picMkLst>
            <pc:docMk/>
            <pc:sldMk cId="1025041139" sldId="258"/>
            <ac:picMk id="2" creationId="{43237907-B7C6-4E02-8C9B-E1136DA9F9CA}"/>
          </ac:picMkLst>
        </pc:picChg>
      </pc:sldChg>
      <pc:sldChg chg="addSp delSp modSp ord">
        <pc:chgData name="Rajorshi Biswas" userId="13142dca-a5ef-41c4-97fb-2a21b1d61c2b" providerId="ADAL" clId="{DC244B2F-E831-4892-A9C6-1621D156DA6C}" dt="2019-10-29T03:54:26.891" v="401" actId="207"/>
        <pc:sldMkLst>
          <pc:docMk/>
          <pc:sldMk cId="1153255407" sldId="259"/>
        </pc:sldMkLst>
        <pc:spChg chg="mod">
          <ac:chgData name="Rajorshi Biswas" userId="13142dca-a5ef-41c4-97fb-2a21b1d61c2b" providerId="ADAL" clId="{DC244B2F-E831-4892-A9C6-1621D156DA6C}" dt="2019-10-29T03:54:26.891" v="401" actId="207"/>
          <ac:spMkLst>
            <pc:docMk/>
            <pc:sldMk cId="1153255407" sldId="259"/>
            <ac:spMk id="4" creationId="{D8CE3D9B-50C8-4D44-B498-74CAAB18379B}"/>
          </ac:spMkLst>
        </pc:spChg>
        <pc:spChg chg="add del mod">
          <ac:chgData name="Rajorshi Biswas" userId="13142dca-a5ef-41c4-97fb-2a21b1d61c2b" providerId="ADAL" clId="{DC244B2F-E831-4892-A9C6-1621D156DA6C}" dt="2019-10-29T03:10:00.019" v="84" actId="478"/>
          <ac:spMkLst>
            <pc:docMk/>
            <pc:sldMk cId="1153255407" sldId="259"/>
            <ac:spMk id="5" creationId="{58438570-BCF1-4E09-9E71-88EE75B2C6B8}"/>
          </ac:spMkLst>
        </pc:spChg>
        <pc:spChg chg="del mod">
          <ac:chgData name="Rajorshi Biswas" userId="13142dca-a5ef-41c4-97fb-2a21b1d61c2b" providerId="ADAL" clId="{DC244B2F-E831-4892-A9C6-1621D156DA6C}" dt="2019-10-28T19:20:48.702" v="10" actId="478"/>
          <ac:spMkLst>
            <pc:docMk/>
            <pc:sldMk cId="1153255407" sldId="259"/>
            <ac:spMk id="6" creationId="{FD864CEF-C3CB-46FA-8C04-0B57EBAED5CB}"/>
          </ac:spMkLst>
        </pc:spChg>
        <pc:spChg chg="add del mod">
          <ac:chgData name="Rajorshi Biswas" userId="13142dca-a5ef-41c4-97fb-2a21b1d61c2b" providerId="ADAL" clId="{DC244B2F-E831-4892-A9C6-1621D156DA6C}" dt="2019-10-29T03:10:09.130" v="86" actId="478"/>
          <ac:spMkLst>
            <pc:docMk/>
            <pc:sldMk cId="1153255407" sldId="259"/>
            <ac:spMk id="9" creationId="{4457792A-EA53-4896-B77A-09C830A9B282}"/>
          </ac:spMkLst>
        </pc:spChg>
        <pc:spChg chg="add del mod">
          <ac:chgData name="Rajorshi Biswas" userId="13142dca-a5ef-41c4-97fb-2a21b1d61c2b" providerId="ADAL" clId="{DC244B2F-E831-4892-A9C6-1621D156DA6C}" dt="2019-10-29T03:11:54.065" v="95" actId="478"/>
          <ac:spMkLst>
            <pc:docMk/>
            <pc:sldMk cId="1153255407" sldId="259"/>
            <ac:spMk id="10" creationId="{92D0821E-3AD5-496F-B332-F35030AAAA71}"/>
          </ac:spMkLst>
        </pc:spChg>
        <pc:spChg chg="add del mod">
          <ac:chgData name="Rajorshi Biswas" userId="13142dca-a5ef-41c4-97fb-2a21b1d61c2b" providerId="ADAL" clId="{DC244B2F-E831-4892-A9C6-1621D156DA6C}" dt="2019-10-29T03:13:22.329" v="110" actId="478"/>
          <ac:spMkLst>
            <pc:docMk/>
            <pc:sldMk cId="1153255407" sldId="259"/>
            <ac:spMk id="18" creationId="{EA016102-1613-45D1-85AD-30DAAD3C7843}"/>
          </ac:spMkLst>
        </pc:spChg>
        <pc:spChg chg="add mod">
          <ac:chgData name="Rajorshi Biswas" userId="13142dca-a5ef-41c4-97fb-2a21b1d61c2b" providerId="ADAL" clId="{DC244B2F-E831-4892-A9C6-1621D156DA6C}" dt="2019-10-29T03:18:20.344" v="229" actId="2711"/>
          <ac:spMkLst>
            <pc:docMk/>
            <pc:sldMk cId="1153255407" sldId="259"/>
            <ac:spMk id="40" creationId="{B95175E6-E4FF-4FB6-B703-6AD536854BF2}"/>
          </ac:spMkLst>
        </pc:spChg>
        <pc:spChg chg="add mod">
          <ac:chgData name="Rajorshi Biswas" userId="13142dca-a5ef-41c4-97fb-2a21b1d61c2b" providerId="ADAL" clId="{DC244B2F-E831-4892-A9C6-1621D156DA6C}" dt="2019-10-29T03:18:25.654" v="230" actId="2711"/>
          <ac:spMkLst>
            <pc:docMk/>
            <pc:sldMk cId="1153255407" sldId="259"/>
            <ac:spMk id="41" creationId="{B2BA47E8-D341-477F-A791-832AADB57E24}"/>
          </ac:spMkLst>
        </pc:spChg>
        <pc:spChg chg="add mod">
          <ac:chgData name="Rajorshi Biswas" userId="13142dca-a5ef-41c4-97fb-2a21b1d61c2b" providerId="ADAL" clId="{DC244B2F-E831-4892-A9C6-1621D156DA6C}" dt="2019-10-29T03:53:35.252" v="395" actId="207"/>
          <ac:spMkLst>
            <pc:docMk/>
            <pc:sldMk cId="1153255407" sldId="259"/>
            <ac:spMk id="42" creationId="{7E3DEFFE-9EAE-4357-BFE5-4864E1A81093}"/>
          </ac:spMkLst>
        </pc:spChg>
        <pc:picChg chg="del">
          <ac:chgData name="Rajorshi Biswas" userId="13142dca-a5ef-41c4-97fb-2a21b1d61c2b" providerId="ADAL" clId="{DC244B2F-E831-4892-A9C6-1621D156DA6C}" dt="2019-10-28T19:20:25.104" v="5" actId="478"/>
          <ac:picMkLst>
            <pc:docMk/>
            <pc:sldMk cId="1153255407" sldId="259"/>
            <ac:picMk id="2" creationId="{774F23BC-2476-419A-941C-06CBA5F6A9F8}"/>
          </ac:picMkLst>
        </pc:picChg>
        <pc:picChg chg="add">
          <ac:chgData name="Rajorshi Biswas" userId="13142dca-a5ef-41c4-97fb-2a21b1d61c2b" providerId="ADAL" clId="{DC244B2F-E831-4892-A9C6-1621D156DA6C}" dt="2019-10-28T19:20:36.578" v="6"/>
          <ac:picMkLst>
            <pc:docMk/>
            <pc:sldMk cId="1153255407" sldId="259"/>
            <ac:picMk id="8" creationId="{CAE1C5D7-C03D-4092-AE76-96C071C21143}"/>
          </ac:picMkLst>
        </pc:picChg>
        <pc:cxnChg chg="add mod">
          <ac:chgData name="Rajorshi Biswas" userId="13142dca-a5ef-41c4-97fb-2a21b1d61c2b" providerId="ADAL" clId="{DC244B2F-E831-4892-A9C6-1621D156DA6C}" dt="2019-10-29T03:15:49.906" v="142" actId="14100"/>
          <ac:cxnSpMkLst>
            <pc:docMk/>
            <pc:sldMk cId="1153255407" sldId="259"/>
            <ac:cxnSpMk id="12" creationId="{6F7B6CD0-4E4F-4D94-A3F7-D65E6BFFF57B}"/>
          </ac:cxnSpMkLst>
        </pc:cxnChg>
        <pc:cxnChg chg="add del mod">
          <ac:chgData name="Rajorshi Biswas" userId="13142dca-a5ef-41c4-97fb-2a21b1d61c2b" providerId="ADAL" clId="{DC244B2F-E831-4892-A9C6-1621D156DA6C}" dt="2019-10-29T03:12:40.168" v="102" actId="478"/>
          <ac:cxnSpMkLst>
            <pc:docMk/>
            <pc:sldMk cId="1153255407" sldId="259"/>
            <ac:cxnSpMk id="13" creationId="{BC059048-FB19-4065-B2D8-8BC7BC38F99D}"/>
          </ac:cxnSpMkLst>
        </pc:cxnChg>
        <pc:cxnChg chg="add del mod">
          <ac:chgData name="Rajorshi Biswas" userId="13142dca-a5ef-41c4-97fb-2a21b1d61c2b" providerId="ADAL" clId="{DC244B2F-E831-4892-A9C6-1621D156DA6C}" dt="2019-10-29T03:13:03.648" v="106" actId="478"/>
          <ac:cxnSpMkLst>
            <pc:docMk/>
            <pc:sldMk cId="1153255407" sldId="259"/>
            <ac:cxnSpMk id="15" creationId="{2DA460B9-3CBE-49D5-9FA3-DE4B9B80DBBA}"/>
          </ac:cxnSpMkLst>
        </pc:cxnChg>
        <pc:cxnChg chg="add mod">
          <ac:chgData name="Rajorshi Biswas" userId="13142dca-a5ef-41c4-97fb-2a21b1d61c2b" providerId="ADAL" clId="{DC244B2F-E831-4892-A9C6-1621D156DA6C}" dt="2019-10-29T03:14:00.595" v="118" actId="14100"/>
          <ac:cxnSpMkLst>
            <pc:docMk/>
            <pc:sldMk cId="1153255407" sldId="259"/>
            <ac:cxnSpMk id="20" creationId="{E7731C9F-DCB6-4069-908C-077368125DE9}"/>
          </ac:cxnSpMkLst>
        </pc:cxnChg>
        <pc:cxnChg chg="add mod">
          <ac:chgData name="Rajorshi Biswas" userId="13142dca-a5ef-41c4-97fb-2a21b1d61c2b" providerId="ADAL" clId="{DC244B2F-E831-4892-A9C6-1621D156DA6C}" dt="2019-10-29T03:14:32.674" v="123"/>
          <ac:cxnSpMkLst>
            <pc:docMk/>
            <pc:sldMk cId="1153255407" sldId="259"/>
            <ac:cxnSpMk id="21" creationId="{AD8A3DAA-21DA-4C9F-B353-4CB4B04D45B9}"/>
          </ac:cxnSpMkLst>
        </pc:cxnChg>
        <pc:cxnChg chg="add mod">
          <ac:chgData name="Rajorshi Biswas" userId="13142dca-a5ef-41c4-97fb-2a21b1d61c2b" providerId="ADAL" clId="{DC244B2F-E831-4892-A9C6-1621D156DA6C}" dt="2019-10-29T03:14:15.276" v="122" actId="14100"/>
          <ac:cxnSpMkLst>
            <pc:docMk/>
            <pc:sldMk cId="1153255407" sldId="259"/>
            <ac:cxnSpMk id="25" creationId="{1BE81B28-A8D5-455D-A6B9-8EC420552DD4}"/>
          </ac:cxnSpMkLst>
        </pc:cxnChg>
        <pc:cxnChg chg="add mod">
          <ac:chgData name="Rajorshi Biswas" userId="13142dca-a5ef-41c4-97fb-2a21b1d61c2b" providerId="ADAL" clId="{DC244B2F-E831-4892-A9C6-1621D156DA6C}" dt="2019-10-29T03:15:02.298" v="127" actId="14100"/>
          <ac:cxnSpMkLst>
            <pc:docMk/>
            <pc:sldMk cId="1153255407" sldId="259"/>
            <ac:cxnSpMk id="27" creationId="{201EB23F-D2CC-4B7A-850B-FA39D68182DE}"/>
          </ac:cxnSpMkLst>
        </pc:cxnChg>
        <pc:cxnChg chg="add mod">
          <ac:chgData name="Rajorshi Biswas" userId="13142dca-a5ef-41c4-97fb-2a21b1d61c2b" providerId="ADAL" clId="{DC244B2F-E831-4892-A9C6-1621D156DA6C}" dt="2019-10-29T03:15:25.772" v="134" actId="14100"/>
          <ac:cxnSpMkLst>
            <pc:docMk/>
            <pc:sldMk cId="1153255407" sldId="259"/>
            <ac:cxnSpMk id="29" creationId="{F9EEDD0B-4926-4109-BDCE-A5080DA9BC2A}"/>
          </ac:cxnSpMkLst>
        </pc:cxnChg>
        <pc:cxnChg chg="add mod">
          <ac:chgData name="Rajorshi Biswas" userId="13142dca-a5ef-41c4-97fb-2a21b1d61c2b" providerId="ADAL" clId="{DC244B2F-E831-4892-A9C6-1621D156DA6C}" dt="2019-10-29T03:15:32.635" v="136" actId="14100"/>
          <ac:cxnSpMkLst>
            <pc:docMk/>
            <pc:sldMk cId="1153255407" sldId="259"/>
            <ac:cxnSpMk id="31" creationId="{7437C980-1F1A-459B-A7F1-BCCEE6E0AF37}"/>
          </ac:cxnSpMkLst>
        </pc:cxnChg>
        <pc:cxnChg chg="add mod">
          <ac:chgData name="Rajorshi Biswas" userId="13142dca-a5ef-41c4-97fb-2a21b1d61c2b" providerId="ADAL" clId="{DC244B2F-E831-4892-A9C6-1621D156DA6C}" dt="2019-10-29T03:15:42.138" v="139" actId="14100"/>
          <ac:cxnSpMkLst>
            <pc:docMk/>
            <pc:sldMk cId="1153255407" sldId="259"/>
            <ac:cxnSpMk id="36" creationId="{E276924C-8DE6-4263-B473-897A17C068DB}"/>
          </ac:cxnSpMkLst>
        </pc:cxnChg>
      </pc:sldChg>
      <pc:sldChg chg="addSp delSp modSp">
        <pc:chgData name="Rajorshi Biswas" userId="13142dca-a5ef-41c4-97fb-2a21b1d61c2b" providerId="ADAL" clId="{DC244B2F-E831-4892-A9C6-1621D156DA6C}" dt="2019-10-29T04:43:08.268" v="648" actId="1076"/>
        <pc:sldMkLst>
          <pc:docMk/>
          <pc:sldMk cId="1528089735" sldId="260"/>
        </pc:sldMkLst>
        <pc:spChg chg="add mod">
          <ac:chgData name="Rajorshi Biswas" userId="13142dca-a5ef-41c4-97fb-2a21b1d61c2b" providerId="ADAL" clId="{DC244B2F-E831-4892-A9C6-1621D156DA6C}" dt="2019-10-29T04:41:30.414" v="634" actId="404"/>
          <ac:spMkLst>
            <pc:docMk/>
            <pc:sldMk cId="1528089735" sldId="260"/>
            <ac:spMk id="3" creationId="{80838ACD-0776-4841-8D1D-4C9DEF801FFA}"/>
          </ac:spMkLst>
        </pc:spChg>
        <pc:spChg chg="mod">
          <ac:chgData name="Rajorshi Biswas" userId="13142dca-a5ef-41c4-97fb-2a21b1d61c2b" providerId="ADAL" clId="{DC244B2F-E831-4892-A9C6-1621D156DA6C}" dt="2019-10-29T04:39:59.566" v="528" actId="1076"/>
          <ac:spMkLst>
            <pc:docMk/>
            <pc:sldMk cId="1528089735" sldId="260"/>
            <ac:spMk id="5" creationId="{3723E72B-E9F9-47BB-AF68-DFE64D88E76C}"/>
          </ac:spMkLst>
        </pc:spChg>
        <pc:spChg chg="mod">
          <ac:chgData name="Rajorshi Biswas" userId="13142dca-a5ef-41c4-97fb-2a21b1d61c2b" providerId="ADAL" clId="{DC244B2F-E831-4892-A9C6-1621D156DA6C}" dt="2019-10-29T04:43:08.268" v="648" actId="1076"/>
          <ac:spMkLst>
            <pc:docMk/>
            <pc:sldMk cId="1528089735" sldId="260"/>
            <ac:spMk id="7" creationId="{421AF377-891E-498B-A00D-518623E7758F}"/>
          </ac:spMkLst>
        </pc:spChg>
        <pc:spChg chg="add mod">
          <ac:chgData name="Rajorshi Biswas" userId="13142dca-a5ef-41c4-97fb-2a21b1d61c2b" providerId="ADAL" clId="{DC244B2F-E831-4892-A9C6-1621D156DA6C}" dt="2019-10-29T04:41:45.997" v="637" actId="1076"/>
          <ac:spMkLst>
            <pc:docMk/>
            <pc:sldMk cId="1528089735" sldId="260"/>
            <ac:spMk id="10" creationId="{EAA8954F-0B40-41BE-A618-663452E7CC8A}"/>
          </ac:spMkLst>
        </pc:spChg>
        <pc:spChg chg="add mod">
          <ac:chgData name="Rajorshi Biswas" userId="13142dca-a5ef-41c4-97fb-2a21b1d61c2b" providerId="ADAL" clId="{DC244B2F-E831-4892-A9C6-1621D156DA6C}" dt="2019-10-29T04:42:31.765" v="643" actId="1076"/>
          <ac:spMkLst>
            <pc:docMk/>
            <pc:sldMk cId="1528089735" sldId="260"/>
            <ac:spMk id="11" creationId="{6907E027-6899-43E8-9CAC-C030F7C6BE9D}"/>
          </ac:spMkLst>
        </pc:spChg>
        <pc:spChg chg="add del mod">
          <ac:chgData name="Rajorshi Biswas" userId="13142dca-a5ef-41c4-97fb-2a21b1d61c2b" providerId="ADAL" clId="{DC244B2F-E831-4892-A9C6-1621D156DA6C}" dt="2019-10-29T03:57:18.909" v="436" actId="478"/>
          <ac:spMkLst>
            <pc:docMk/>
            <pc:sldMk cId="1528089735" sldId="260"/>
            <ac:spMk id="14" creationId="{C27242B2-57E4-48F9-8985-F6E5D79E0175}"/>
          </ac:spMkLst>
        </pc:spChg>
        <pc:spChg chg="add del mod">
          <ac:chgData name="Rajorshi Biswas" userId="13142dca-a5ef-41c4-97fb-2a21b1d61c2b" providerId="ADAL" clId="{DC244B2F-E831-4892-A9C6-1621D156DA6C}" dt="2019-10-29T03:57:16.917" v="435" actId="478"/>
          <ac:spMkLst>
            <pc:docMk/>
            <pc:sldMk cId="1528089735" sldId="260"/>
            <ac:spMk id="15" creationId="{5A5750E2-233B-4607-A429-18CFA82B0DA6}"/>
          </ac:spMkLst>
        </pc:spChg>
        <pc:spChg chg="add del mod">
          <ac:chgData name="Rajorshi Biswas" userId="13142dca-a5ef-41c4-97fb-2a21b1d61c2b" providerId="ADAL" clId="{DC244B2F-E831-4892-A9C6-1621D156DA6C}" dt="2019-10-29T03:57:14.645" v="434" actId="478"/>
          <ac:spMkLst>
            <pc:docMk/>
            <pc:sldMk cId="1528089735" sldId="260"/>
            <ac:spMk id="16" creationId="{55563689-9056-4FE1-8013-1645A2803533}"/>
          </ac:spMkLst>
        </pc:spChg>
        <pc:picChg chg="del">
          <ac:chgData name="Rajorshi Biswas" userId="13142dca-a5ef-41c4-97fb-2a21b1d61c2b" providerId="ADAL" clId="{DC244B2F-E831-4892-A9C6-1621D156DA6C}" dt="2019-10-29T04:09:29.097" v="437" actId="478"/>
          <ac:picMkLst>
            <pc:docMk/>
            <pc:sldMk cId="1528089735" sldId="260"/>
            <ac:picMk id="6" creationId="{4C0F70C9-E39C-4B13-834A-0498F1F0ABBD}"/>
          </ac:picMkLst>
        </pc:picChg>
        <pc:picChg chg="add del mod">
          <ac:chgData name="Rajorshi Biswas" userId="13142dca-a5ef-41c4-97fb-2a21b1d61c2b" providerId="ADAL" clId="{DC244B2F-E831-4892-A9C6-1621D156DA6C}" dt="2019-10-29T04:09:37.056" v="440" actId="478"/>
          <ac:picMkLst>
            <pc:docMk/>
            <pc:sldMk cId="1528089735" sldId="260"/>
            <ac:picMk id="17" creationId="{81B5C318-1D1E-4124-9682-71E7C1B532B9}"/>
          </ac:picMkLst>
        </pc:picChg>
        <pc:cxnChg chg="add del mod">
          <ac:chgData name="Rajorshi Biswas" userId="13142dca-a5ef-41c4-97fb-2a21b1d61c2b" providerId="ADAL" clId="{DC244B2F-E831-4892-A9C6-1621D156DA6C}" dt="2019-10-29T03:56:20.341" v="419" actId="478"/>
          <ac:cxnSpMkLst>
            <pc:docMk/>
            <pc:sldMk cId="1528089735" sldId="260"/>
            <ac:cxnSpMk id="9" creationId="{428911C1-03D6-40A3-B787-303730FA10AB}"/>
          </ac:cxnSpMkLst>
        </pc:cxnChg>
        <pc:cxnChg chg="add del mod">
          <ac:chgData name="Rajorshi Biswas" userId="13142dca-a5ef-41c4-97fb-2a21b1d61c2b" providerId="ADAL" clId="{DC244B2F-E831-4892-A9C6-1621D156DA6C}" dt="2019-10-29T03:55:42.245" v="411" actId="478"/>
          <ac:cxnSpMkLst>
            <pc:docMk/>
            <pc:sldMk cId="1528089735" sldId="260"/>
            <ac:cxnSpMk id="10" creationId="{3B607A60-BCAF-4EF0-8EC8-938E4A815FCE}"/>
          </ac:cxnSpMkLst>
        </pc:cxnChg>
      </pc:sldChg>
      <pc:sldChg chg="delSp">
        <pc:chgData name="Rajorshi Biswas" userId="13142dca-a5ef-41c4-97fb-2a21b1d61c2b" providerId="ADAL" clId="{DC244B2F-E831-4892-A9C6-1621D156DA6C}" dt="2019-10-29T04:49:46.841" v="658" actId="478"/>
        <pc:sldMkLst>
          <pc:docMk/>
          <pc:sldMk cId="402488154" sldId="264"/>
        </pc:sldMkLst>
        <pc:spChg chg="del">
          <ac:chgData name="Rajorshi Biswas" userId="13142dca-a5ef-41c4-97fb-2a21b1d61c2b" providerId="ADAL" clId="{DC244B2F-E831-4892-A9C6-1621D156DA6C}" dt="2019-10-29T04:43:37.977" v="649" actId="478"/>
          <ac:spMkLst>
            <pc:docMk/>
            <pc:sldMk cId="402488154" sldId="264"/>
            <ac:spMk id="4" creationId="{092CEF95-865C-4A8C-B9EA-2CEE19E58B85}"/>
          </ac:spMkLst>
        </pc:spChg>
        <pc:spChg chg="del">
          <ac:chgData name="Rajorshi Biswas" userId="13142dca-a5ef-41c4-97fb-2a21b1d61c2b" providerId="ADAL" clId="{DC244B2F-E831-4892-A9C6-1621D156DA6C}" dt="2019-10-29T04:43:41.006" v="650" actId="478"/>
          <ac:spMkLst>
            <pc:docMk/>
            <pc:sldMk cId="402488154" sldId="264"/>
            <ac:spMk id="7" creationId="{421AF377-891E-498B-A00D-518623E7758F}"/>
          </ac:spMkLst>
        </pc:spChg>
        <pc:picChg chg="del">
          <ac:chgData name="Rajorshi Biswas" userId="13142dca-a5ef-41c4-97fb-2a21b1d61c2b" providerId="ADAL" clId="{DC244B2F-E831-4892-A9C6-1621D156DA6C}" dt="2019-10-29T04:49:46.841" v="658" actId="478"/>
          <ac:picMkLst>
            <pc:docMk/>
            <pc:sldMk cId="402488154" sldId="264"/>
            <ac:picMk id="3" creationId="{0264C538-F607-41DD-82C8-1505308E14AF}"/>
          </ac:picMkLst>
        </pc:picChg>
      </pc:sldChg>
      <pc:sldChg chg="modSp">
        <pc:chgData name="Rajorshi Biswas" userId="13142dca-a5ef-41c4-97fb-2a21b1d61c2b" providerId="ADAL" clId="{DC244B2F-E831-4892-A9C6-1621D156DA6C}" dt="2019-10-29T04:44:15.480" v="656" actId="1036"/>
        <pc:sldMkLst>
          <pc:docMk/>
          <pc:sldMk cId="2573322089" sldId="266"/>
        </pc:sldMkLst>
        <pc:picChg chg="mod">
          <ac:chgData name="Rajorshi Biswas" userId="13142dca-a5ef-41c4-97fb-2a21b1d61c2b" providerId="ADAL" clId="{DC244B2F-E831-4892-A9C6-1621D156DA6C}" dt="2019-10-29T04:44:12.092" v="653" actId="1076"/>
          <ac:picMkLst>
            <pc:docMk/>
            <pc:sldMk cId="2573322089" sldId="266"/>
            <ac:picMk id="4" creationId="{2C4835CD-9603-4118-9C86-D06B3C19925F}"/>
          </ac:picMkLst>
        </pc:picChg>
        <pc:picChg chg="mod">
          <ac:chgData name="Rajorshi Biswas" userId="13142dca-a5ef-41c4-97fb-2a21b1d61c2b" providerId="ADAL" clId="{DC244B2F-E831-4892-A9C6-1621D156DA6C}" dt="2019-10-29T04:44:15.480" v="656" actId="1036"/>
          <ac:picMkLst>
            <pc:docMk/>
            <pc:sldMk cId="2573322089" sldId="266"/>
            <ac:picMk id="8" creationId="{7721EBD6-5E43-4DB4-AF7D-AFB228B50EBD}"/>
          </ac:picMkLst>
        </pc:picChg>
        <pc:picChg chg="mod">
          <ac:chgData name="Rajorshi Biswas" userId="13142dca-a5ef-41c4-97fb-2a21b1d61c2b" providerId="ADAL" clId="{DC244B2F-E831-4892-A9C6-1621D156DA6C}" dt="2019-10-29T04:44:15.480" v="656" actId="1036"/>
          <ac:picMkLst>
            <pc:docMk/>
            <pc:sldMk cId="2573322089" sldId="266"/>
            <ac:picMk id="9" creationId="{1AE3E5E8-CCF4-4BA5-9994-BCB7FF133F79}"/>
          </ac:picMkLst>
        </pc:picChg>
        <pc:picChg chg="mod">
          <ac:chgData name="Rajorshi Biswas" userId="13142dca-a5ef-41c4-97fb-2a21b1d61c2b" providerId="ADAL" clId="{DC244B2F-E831-4892-A9C6-1621D156DA6C}" dt="2019-10-29T04:44:15.480" v="656" actId="1036"/>
          <ac:picMkLst>
            <pc:docMk/>
            <pc:sldMk cId="2573322089" sldId="266"/>
            <ac:picMk id="10" creationId="{E0215163-7D8D-44F8-9385-AAA65CB4ED45}"/>
          </ac:picMkLst>
        </pc:picChg>
      </pc:sldChg>
      <pc:sldChg chg="modSp">
        <pc:chgData name="Rajorshi Biswas" userId="13142dca-a5ef-41c4-97fb-2a21b1d61c2b" providerId="ADAL" clId="{DC244B2F-E831-4892-A9C6-1621D156DA6C}" dt="2019-10-29T04:44:48.315" v="657" actId="113"/>
        <pc:sldMkLst>
          <pc:docMk/>
          <pc:sldMk cId="4141641539" sldId="273"/>
        </pc:sldMkLst>
        <pc:spChg chg="mod">
          <ac:chgData name="Rajorshi Biswas" userId="13142dca-a5ef-41c4-97fb-2a21b1d61c2b" providerId="ADAL" clId="{DC244B2F-E831-4892-A9C6-1621D156DA6C}" dt="2019-10-29T04:44:48.315" v="657" actId="113"/>
          <ac:spMkLst>
            <pc:docMk/>
            <pc:sldMk cId="4141641539" sldId="273"/>
            <ac:spMk id="2" creationId="{59808340-C0F5-4793-8D6C-6E55D5FC60C5}"/>
          </ac:spMkLst>
        </pc:spChg>
      </pc:sldChg>
    </pc:docChg>
  </pc:docChgLst>
  <pc:docChgLst>
    <pc:chgData name="Rajorshi Biswas" userId="13142dca-a5ef-41c4-97fb-2a21b1d61c2b" providerId="ADAL" clId="{B2DE8D7C-7D41-4F3F-A172-8738142AE369}"/>
    <pc:docChg chg="undo custSel addSld modSld">
      <pc:chgData name="Rajorshi Biswas" userId="13142dca-a5ef-41c4-97fb-2a21b1d61c2b" providerId="ADAL" clId="{B2DE8D7C-7D41-4F3F-A172-8738142AE369}" dt="2019-11-06T07:30:02.281" v="2505" actId="27636"/>
      <pc:docMkLst>
        <pc:docMk/>
      </pc:docMkLst>
      <pc:sldChg chg="addSp modSp">
        <pc:chgData name="Rajorshi Biswas" userId="13142dca-a5ef-41c4-97fb-2a21b1d61c2b" providerId="ADAL" clId="{B2DE8D7C-7D41-4F3F-A172-8738142AE369}" dt="2019-10-25T03:46:01.206" v="1380" actId="1076"/>
        <pc:sldMkLst>
          <pc:docMk/>
          <pc:sldMk cId="0" sldId="256"/>
        </pc:sldMkLst>
        <pc:spChg chg="mod">
          <ac:chgData name="Rajorshi Biswas" userId="13142dca-a5ef-41c4-97fb-2a21b1d61c2b" providerId="ADAL" clId="{B2DE8D7C-7D41-4F3F-A172-8738142AE369}" dt="2019-10-25T03:44:52.378" v="1366" actId="122"/>
          <ac:spMkLst>
            <pc:docMk/>
            <pc:sldMk cId="0" sldId="256"/>
            <ac:spMk id="4101" creationId="{00000000-0000-0000-0000-000000000000}"/>
          </ac:spMkLst>
        </pc:spChg>
        <pc:spChg chg="mod">
          <ac:chgData name="Rajorshi Biswas" userId="13142dca-a5ef-41c4-97fb-2a21b1d61c2b" providerId="ADAL" clId="{B2DE8D7C-7D41-4F3F-A172-8738142AE369}" dt="2019-10-25T03:45:27.667" v="1371" actId="1076"/>
          <ac:spMkLst>
            <pc:docMk/>
            <pc:sldMk cId="0" sldId="256"/>
            <ac:spMk id="4102" creationId="{00000000-0000-0000-0000-000000000000}"/>
          </ac:spMkLst>
        </pc:spChg>
        <pc:picChg chg="add mod">
          <ac:chgData name="Rajorshi Biswas" userId="13142dca-a5ef-41c4-97fb-2a21b1d61c2b" providerId="ADAL" clId="{B2DE8D7C-7D41-4F3F-A172-8738142AE369}" dt="2019-10-25T03:46:01.206" v="1380" actId="1076"/>
          <ac:picMkLst>
            <pc:docMk/>
            <pc:sldMk cId="0" sldId="256"/>
            <ac:picMk id="4" creationId="{8DF0A174-913B-4270-B1BA-1C634CB540C8}"/>
          </ac:picMkLst>
        </pc:picChg>
      </pc:sldChg>
      <pc:sldChg chg="addSp modSp">
        <pc:chgData name="Rajorshi Biswas" userId="13142dca-a5ef-41c4-97fb-2a21b1d61c2b" providerId="ADAL" clId="{B2DE8D7C-7D41-4F3F-A172-8738142AE369}" dt="2019-10-25T03:57:54.949" v="1602" actId="2711"/>
        <pc:sldMkLst>
          <pc:docMk/>
          <pc:sldMk cId="1255656427" sldId="257"/>
        </pc:sldMkLst>
        <pc:spChg chg="mod">
          <ac:chgData name="Rajorshi Biswas" userId="13142dca-a5ef-41c4-97fb-2a21b1d61c2b" providerId="ADAL" clId="{B2DE8D7C-7D41-4F3F-A172-8738142AE369}" dt="2019-10-25T03:57:54.949" v="1602" actId="2711"/>
          <ac:spMkLst>
            <pc:docMk/>
            <pc:sldMk cId="1255656427" sldId="257"/>
            <ac:spMk id="5" creationId="{173579B5-7564-4206-85C9-E500A3FD86AF}"/>
          </ac:spMkLst>
        </pc:spChg>
        <pc:picChg chg="add">
          <ac:chgData name="Rajorshi Biswas" userId="13142dca-a5ef-41c4-97fb-2a21b1d61c2b" providerId="ADAL" clId="{B2DE8D7C-7D41-4F3F-A172-8738142AE369}" dt="2019-10-25T03:46:06.205" v="1382"/>
          <ac:picMkLst>
            <pc:docMk/>
            <pc:sldMk cId="1255656427" sldId="257"/>
            <ac:picMk id="6" creationId="{05222E35-B254-411E-867B-4459753E16E4}"/>
          </ac:picMkLst>
        </pc:picChg>
      </pc:sldChg>
      <pc:sldChg chg="addSp delSp modSp">
        <pc:chgData name="Rajorshi Biswas" userId="13142dca-a5ef-41c4-97fb-2a21b1d61c2b" providerId="ADAL" clId="{B2DE8D7C-7D41-4F3F-A172-8738142AE369}" dt="2019-10-29T05:03:24.176" v="2181" actId="20577"/>
        <pc:sldMkLst>
          <pc:docMk/>
          <pc:sldMk cId="1025041139" sldId="258"/>
        </pc:sldMkLst>
        <pc:spChg chg="mod">
          <ac:chgData name="Rajorshi Biswas" userId="13142dca-a5ef-41c4-97fb-2a21b1d61c2b" providerId="ADAL" clId="{B2DE8D7C-7D41-4F3F-A172-8738142AE369}" dt="2019-10-29T05:03:24.176" v="2181" actId="20577"/>
          <ac:spMkLst>
            <pc:docMk/>
            <pc:sldMk cId="1025041139" sldId="258"/>
            <ac:spMk id="4" creationId="{BD5B51BC-5B94-412E-8A10-82A2AF3CD275}"/>
          </ac:spMkLst>
        </pc:spChg>
        <pc:spChg chg="mod">
          <ac:chgData name="Rajorshi Biswas" userId="13142dca-a5ef-41c4-97fb-2a21b1d61c2b" providerId="ADAL" clId="{B2DE8D7C-7D41-4F3F-A172-8738142AE369}" dt="2019-10-25T04:07:36.069" v="1713" actId="207"/>
          <ac:spMkLst>
            <pc:docMk/>
            <pc:sldMk cId="1025041139" sldId="258"/>
            <ac:spMk id="8" creationId="{925951DA-EFF0-4085-BACA-1A789A557A00}"/>
          </ac:spMkLst>
        </pc:spChg>
        <pc:graphicFrameChg chg="mod modGraphic">
          <ac:chgData name="Rajorshi Biswas" userId="13142dca-a5ef-41c4-97fb-2a21b1d61c2b" providerId="ADAL" clId="{B2DE8D7C-7D41-4F3F-A172-8738142AE369}" dt="2019-10-25T04:09:15.028" v="1819" actId="20577"/>
          <ac:graphicFrameMkLst>
            <pc:docMk/>
            <pc:sldMk cId="1025041139" sldId="258"/>
            <ac:graphicFrameMk id="5" creationId="{96FB3325-59AE-44E4-87EE-01371D8270ED}"/>
          </ac:graphicFrameMkLst>
        </pc:graphicFrameChg>
        <pc:picChg chg="add mod">
          <ac:chgData name="Rajorshi Biswas" userId="13142dca-a5ef-41c4-97fb-2a21b1d61c2b" providerId="ADAL" clId="{B2DE8D7C-7D41-4F3F-A172-8738142AE369}" dt="2019-10-25T04:09:11.435" v="1818" actId="1076"/>
          <ac:picMkLst>
            <pc:docMk/>
            <pc:sldMk cId="1025041139" sldId="258"/>
            <ac:picMk id="2" creationId="{43237907-B7C6-4E02-8C9B-E1136DA9F9CA}"/>
          </ac:picMkLst>
        </pc:picChg>
        <pc:picChg chg="del">
          <ac:chgData name="Rajorshi Biswas" userId="13142dca-a5ef-41c4-97fb-2a21b1d61c2b" providerId="ADAL" clId="{B2DE8D7C-7D41-4F3F-A172-8738142AE369}" dt="2019-10-25T04:03:38.978" v="1603" actId="478"/>
          <ac:picMkLst>
            <pc:docMk/>
            <pc:sldMk cId="1025041139" sldId="258"/>
            <ac:picMk id="7" creationId="{B08CF30C-349C-4D6D-9DBE-8481513F79EC}"/>
          </ac:picMkLst>
        </pc:picChg>
        <pc:picChg chg="add">
          <ac:chgData name="Rajorshi Biswas" userId="13142dca-a5ef-41c4-97fb-2a21b1d61c2b" providerId="ADAL" clId="{B2DE8D7C-7D41-4F3F-A172-8738142AE369}" dt="2019-10-25T03:46:08.173" v="1383"/>
          <ac:picMkLst>
            <pc:docMk/>
            <pc:sldMk cId="1025041139" sldId="258"/>
            <ac:picMk id="9" creationId="{9E012EC7-4E7C-443A-82E7-78A44F00B67B}"/>
          </ac:picMkLst>
        </pc:picChg>
      </pc:sldChg>
      <pc:sldChg chg="addSp modSp">
        <pc:chgData name="Rajorshi Biswas" userId="13142dca-a5ef-41c4-97fb-2a21b1d61c2b" providerId="ADAL" clId="{B2DE8D7C-7D41-4F3F-A172-8738142AE369}" dt="2019-10-29T05:02:41.509" v="2180" actId="20577"/>
        <pc:sldMkLst>
          <pc:docMk/>
          <pc:sldMk cId="1153255407" sldId="259"/>
        </pc:sldMkLst>
        <pc:spChg chg="mod">
          <ac:chgData name="Rajorshi Biswas" userId="13142dca-a5ef-41c4-97fb-2a21b1d61c2b" providerId="ADAL" clId="{B2DE8D7C-7D41-4F3F-A172-8738142AE369}" dt="2019-10-29T05:02:25.286" v="2175" actId="1076"/>
          <ac:spMkLst>
            <pc:docMk/>
            <pc:sldMk cId="1153255407" sldId="259"/>
            <ac:spMk id="4" creationId="{D8CE3D9B-50C8-4D44-B498-74CAAB18379B}"/>
          </ac:spMkLst>
        </pc:spChg>
        <pc:spChg chg="add mod">
          <ac:chgData name="Rajorshi Biswas" userId="13142dca-a5ef-41c4-97fb-2a21b1d61c2b" providerId="ADAL" clId="{B2DE8D7C-7D41-4F3F-A172-8738142AE369}" dt="2019-10-29T05:02:41.509" v="2180" actId="20577"/>
          <ac:spMkLst>
            <pc:docMk/>
            <pc:sldMk cId="1153255407" sldId="259"/>
            <ac:spMk id="5" creationId="{2263617D-0A48-4FFD-B0E8-2AEFCA284882}"/>
          </ac:spMkLst>
        </pc:spChg>
        <pc:spChg chg="mod">
          <ac:chgData name="Rajorshi Biswas" userId="13142dca-a5ef-41c4-97fb-2a21b1d61c2b" providerId="ADAL" clId="{B2DE8D7C-7D41-4F3F-A172-8738142AE369}" dt="2019-10-25T03:55:52.150" v="1593" actId="20577"/>
          <ac:spMkLst>
            <pc:docMk/>
            <pc:sldMk cId="1153255407" sldId="259"/>
            <ac:spMk id="6" creationId="{FD864CEF-C3CB-46FA-8C04-0B57EBAED5CB}"/>
          </ac:spMkLst>
        </pc:spChg>
        <pc:spChg chg="mod">
          <ac:chgData name="Rajorshi Biswas" userId="13142dca-a5ef-41c4-97fb-2a21b1d61c2b" providerId="ADAL" clId="{B2DE8D7C-7D41-4F3F-A172-8738142AE369}" dt="2019-10-29T05:01:20.791" v="2134" actId="1076"/>
          <ac:spMkLst>
            <pc:docMk/>
            <pc:sldMk cId="1153255407" sldId="259"/>
            <ac:spMk id="42" creationId="{7E3DEFFE-9EAE-4357-BFE5-4864E1A81093}"/>
          </ac:spMkLst>
        </pc:spChg>
        <pc:picChg chg="add">
          <ac:chgData name="Rajorshi Biswas" userId="13142dca-a5ef-41c4-97fb-2a21b1d61c2b" providerId="ADAL" clId="{B2DE8D7C-7D41-4F3F-A172-8738142AE369}" dt="2019-10-25T03:46:11.375" v="1384"/>
          <ac:picMkLst>
            <pc:docMk/>
            <pc:sldMk cId="1153255407" sldId="259"/>
            <ac:picMk id="7" creationId="{C386284A-77CA-464A-984B-6FE7B4F12B07}"/>
          </ac:picMkLst>
        </pc:picChg>
      </pc:sldChg>
      <pc:sldChg chg="addSp modSp">
        <pc:chgData name="Rajorshi Biswas" userId="13142dca-a5ef-41c4-97fb-2a21b1d61c2b" providerId="ADAL" clId="{B2DE8D7C-7D41-4F3F-A172-8738142AE369}" dt="2019-11-06T07:13:31.361" v="2304" actId="20577"/>
        <pc:sldMkLst>
          <pc:docMk/>
          <pc:sldMk cId="1528089735" sldId="260"/>
        </pc:sldMkLst>
        <pc:spChg chg="mod">
          <ac:chgData name="Rajorshi Biswas" userId="13142dca-a5ef-41c4-97fb-2a21b1d61c2b" providerId="ADAL" clId="{B2DE8D7C-7D41-4F3F-A172-8738142AE369}" dt="2019-10-25T03:56:08.365" v="1596" actId="6549"/>
          <ac:spMkLst>
            <pc:docMk/>
            <pc:sldMk cId="1528089735" sldId="260"/>
            <ac:spMk id="2" creationId="{9D4CB857-7CDA-455C-B597-AE998794A18B}"/>
          </ac:spMkLst>
        </pc:spChg>
        <pc:spChg chg="mod">
          <ac:chgData name="Rajorshi Biswas" userId="13142dca-a5ef-41c4-97fb-2a21b1d61c2b" providerId="ADAL" clId="{B2DE8D7C-7D41-4F3F-A172-8738142AE369}" dt="2019-11-06T07:13:31.361" v="2304" actId="20577"/>
          <ac:spMkLst>
            <pc:docMk/>
            <pc:sldMk cId="1528089735" sldId="260"/>
            <ac:spMk id="10" creationId="{EAA8954F-0B40-41BE-A618-663452E7CC8A}"/>
          </ac:spMkLst>
        </pc:spChg>
        <pc:spChg chg="mod">
          <ac:chgData name="Rajorshi Biswas" userId="13142dca-a5ef-41c4-97fb-2a21b1d61c2b" providerId="ADAL" clId="{B2DE8D7C-7D41-4F3F-A172-8738142AE369}" dt="2019-10-29T04:58:26.042" v="2093" actId="1076"/>
          <ac:spMkLst>
            <pc:docMk/>
            <pc:sldMk cId="1528089735" sldId="260"/>
            <ac:spMk id="11" creationId="{6907E027-6899-43E8-9CAC-C030F7C6BE9D}"/>
          </ac:spMkLst>
        </pc:spChg>
        <pc:spChg chg="add mod">
          <ac:chgData name="Rajorshi Biswas" userId="13142dca-a5ef-41c4-97fb-2a21b1d61c2b" providerId="ADAL" clId="{B2DE8D7C-7D41-4F3F-A172-8738142AE369}" dt="2019-10-29T04:59:20.940" v="2117" actId="122"/>
          <ac:spMkLst>
            <pc:docMk/>
            <pc:sldMk cId="1528089735" sldId="260"/>
            <ac:spMk id="12" creationId="{F44E132D-0FD0-4A27-A7BC-E06C2D74EBE6}"/>
          </ac:spMkLst>
        </pc:spChg>
        <pc:picChg chg="add">
          <ac:chgData name="Rajorshi Biswas" userId="13142dca-a5ef-41c4-97fb-2a21b1d61c2b" providerId="ADAL" clId="{B2DE8D7C-7D41-4F3F-A172-8738142AE369}" dt="2019-10-25T03:46:13.359" v="1385"/>
          <ac:picMkLst>
            <pc:docMk/>
            <pc:sldMk cId="1528089735" sldId="260"/>
            <ac:picMk id="8" creationId="{18345B17-7D8B-4397-9DE7-41764FD8AD3E}"/>
          </ac:picMkLst>
        </pc:picChg>
      </pc:sldChg>
      <pc:sldChg chg="addSp modSp">
        <pc:chgData name="Rajorshi Biswas" userId="13142dca-a5ef-41c4-97fb-2a21b1d61c2b" providerId="ADAL" clId="{B2DE8D7C-7D41-4F3F-A172-8738142AE369}" dt="2019-11-06T07:14:01.702" v="2308" actId="207"/>
        <pc:sldMkLst>
          <pc:docMk/>
          <pc:sldMk cId="3336289463" sldId="261"/>
        </pc:sldMkLst>
        <pc:spChg chg="mod">
          <ac:chgData name="Rajorshi Biswas" userId="13142dca-a5ef-41c4-97fb-2a21b1d61c2b" providerId="ADAL" clId="{B2DE8D7C-7D41-4F3F-A172-8738142AE369}" dt="2019-11-06T07:14:01.702" v="2308" actId="207"/>
          <ac:spMkLst>
            <pc:docMk/>
            <pc:sldMk cId="3336289463" sldId="261"/>
            <ac:spMk id="3" creationId="{C1E7265B-50B7-4DDA-875E-720A72AF51C5}"/>
          </ac:spMkLst>
        </pc:spChg>
        <pc:spChg chg="add mod">
          <ac:chgData name="Rajorshi Biswas" userId="13142dca-a5ef-41c4-97fb-2a21b1d61c2b" providerId="ADAL" clId="{B2DE8D7C-7D41-4F3F-A172-8738142AE369}" dt="2019-10-29T05:06:03.862" v="2247" actId="20577"/>
          <ac:spMkLst>
            <pc:docMk/>
            <pc:sldMk cId="3336289463" sldId="261"/>
            <ac:spMk id="7" creationId="{5108353A-FF68-46BB-9D7D-5DE408E8E87B}"/>
          </ac:spMkLst>
        </pc:spChg>
        <pc:picChg chg="add mod">
          <ac:chgData name="Rajorshi Biswas" userId="13142dca-a5ef-41c4-97fb-2a21b1d61c2b" providerId="ADAL" clId="{B2DE8D7C-7D41-4F3F-A172-8738142AE369}" dt="2019-10-29T05:05:50.987" v="2244" actId="1076"/>
          <ac:picMkLst>
            <pc:docMk/>
            <pc:sldMk cId="3336289463" sldId="261"/>
            <ac:picMk id="4" creationId="{FF6BD87F-77A9-4657-80B1-9DB904CC00B7}"/>
          </ac:picMkLst>
        </pc:picChg>
        <pc:picChg chg="add mod">
          <ac:chgData name="Rajorshi Biswas" userId="13142dca-a5ef-41c4-97fb-2a21b1d61c2b" providerId="ADAL" clId="{B2DE8D7C-7D41-4F3F-A172-8738142AE369}" dt="2019-10-29T05:05:59.859" v="2246" actId="1076"/>
          <ac:picMkLst>
            <pc:docMk/>
            <pc:sldMk cId="3336289463" sldId="261"/>
            <ac:picMk id="5" creationId="{A9F24A2D-AF0C-498D-A9CC-5D82BE7C9BC2}"/>
          </ac:picMkLst>
        </pc:picChg>
        <pc:picChg chg="add">
          <ac:chgData name="Rajorshi Biswas" userId="13142dca-a5ef-41c4-97fb-2a21b1d61c2b" providerId="ADAL" clId="{B2DE8D7C-7D41-4F3F-A172-8738142AE369}" dt="2019-10-25T03:46:15.859" v="1386"/>
          <ac:picMkLst>
            <pc:docMk/>
            <pc:sldMk cId="3336289463" sldId="261"/>
            <ac:picMk id="6" creationId="{9E233CBC-260F-401F-BC9C-6F144499B0B1}"/>
          </ac:picMkLst>
        </pc:picChg>
      </pc:sldChg>
      <pc:sldChg chg="addSp delSp modSp add">
        <pc:chgData name="Rajorshi Biswas" userId="13142dca-a5ef-41c4-97fb-2a21b1d61c2b" providerId="ADAL" clId="{B2DE8D7C-7D41-4F3F-A172-8738142AE369}" dt="2019-11-06T07:21:56.140" v="2374" actId="207"/>
        <pc:sldMkLst>
          <pc:docMk/>
          <pc:sldMk cId="3475213047" sldId="262"/>
        </pc:sldMkLst>
        <pc:spChg chg="mod">
          <ac:chgData name="Rajorshi Biswas" userId="13142dca-a5ef-41c4-97fb-2a21b1d61c2b" providerId="ADAL" clId="{B2DE8D7C-7D41-4F3F-A172-8738142AE369}" dt="2019-11-06T07:21:56.140" v="2374" actId="207"/>
          <ac:spMkLst>
            <pc:docMk/>
            <pc:sldMk cId="3475213047" sldId="262"/>
            <ac:spMk id="3" creationId="{C1E7265B-50B7-4DDA-875E-720A72AF51C5}"/>
          </ac:spMkLst>
        </pc:spChg>
        <pc:picChg chg="del mod">
          <ac:chgData name="Rajorshi Biswas" userId="13142dca-a5ef-41c4-97fb-2a21b1d61c2b" providerId="ADAL" clId="{B2DE8D7C-7D41-4F3F-A172-8738142AE369}" dt="2019-10-24T08:51:02.270" v="317" actId="478"/>
          <ac:picMkLst>
            <pc:docMk/>
            <pc:sldMk cId="3475213047" sldId="262"/>
            <ac:picMk id="4" creationId="{FF6BD87F-77A9-4657-80B1-9DB904CC00B7}"/>
          </ac:picMkLst>
        </pc:picChg>
        <pc:picChg chg="mod">
          <ac:chgData name="Rajorshi Biswas" userId="13142dca-a5ef-41c4-97fb-2a21b1d61c2b" providerId="ADAL" clId="{B2DE8D7C-7D41-4F3F-A172-8738142AE369}" dt="2019-10-24T08:52:08.017" v="324" actId="1035"/>
          <ac:picMkLst>
            <pc:docMk/>
            <pc:sldMk cId="3475213047" sldId="262"/>
            <ac:picMk id="5" creationId="{A9F24A2D-AF0C-498D-A9CC-5D82BE7C9BC2}"/>
          </ac:picMkLst>
        </pc:picChg>
        <pc:picChg chg="add mod">
          <ac:chgData name="Rajorshi Biswas" userId="13142dca-a5ef-41c4-97fb-2a21b1d61c2b" providerId="ADAL" clId="{B2DE8D7C-7D41-4F3F-A172-8738142AE369}" dt="2019-10-24T08:52:04.622" v="320" actId="1076"/>
          <ac:picMkLst>
            <pc:docMk/>
            <pc:sldMk cId="3475213047" sldId="262"/>
            <ac:picMk id="6" creationId="{5E495C14-DD8E-45DB-B9D5-9B0465DCEC79}"/>
          </ac:picMkLst>
        </pc:picChg>
        <pc:picChg chg="add">
          <ac:chgData name="Rajorshi Biswas" userId="13142dca-a5ef-41c4-97fb-2a21b1d61c2b" providerId="ADAL" clId="{B2DE8D7C-7D41-4F3F-A172-8738142AE369}" dt="2019-10-25T03:46:17.577" v="1387"/>
          <ac:picMkLst>
            <pc:docMk/>
            <pc:sldMk cId="3475213047" sldId="262"/>
            <ac:picMk id="7" creationId="{809437AF-B04B-456E-B654-C3F2B1634719}"/>
          </ac:picMkLst>
        </pc:picChg>
      </pc:sldChg>
      <pc:sldChg chg="addSp delSp modSp add">
        <pc:chgData name="Rajorshi Biswas" userId="13142dca-a5ef-41c4-97fb-2a21b1d61c2b" providerId="ADAL" clId="{B2DE8D7C-7D41-4F3F-A172-8738142AE369}" dt="2019-11-06T07:20:16.362" v="2368" actId="113"/>
        <pc:sldMkLst>
          <pc:docMk/>
          <pc:sldMk cId="1432525263" sldId="263"/>
        </pc:sldMkLst>
        <pc:spChg chg="mod">
          <ac:chgData name="Rajorshi Biswas" userId="13142dca-a5ef-41c4-97fb-2a21b1d61c2b" providerId="ADAL" clId="{B2DE8D7C-7D41-4F3F-A172-8738142AE369}" dt="2019-11-06T07:20:16.362" v="2368" actId="113"/>
          <ac:spMkLst>
            <pc:docMk/>
            <pc:sldMk cId="1432525263" sldId="263"/>
            <ac:spMk id="3" creationId="{C1E7265B-50B7-4DDA-875E-720A72AF51C5}"/>
          </ac:spMkLst>
        </pc:spChg>
        <pc:spChg chg="add mod">
          <ac:chgData name="Rajorshi Biswas" userId="13142dca-a5ef-41c4-97fb-2a21b1d61c2b" providerId="ADAL" clId="{B2DE8D7C-7D41-4F3F-A172-8738142AE369}" dt="2019-11-06T07:16:40.559" v="2320" actId="20577"/>
          <ac:spMkLst>
            <pc:docMk/>
            <pc:sldMk cId="1432525263" sldId="263"/>
            <ac:spMk id="5" creationId="{8CD4DFB1-0544-43E5-9DF4-EEFAF00BEDFE}"/>
          </ac:spMkLst>
        </pc:spChg>
        <pc:picChg chg="add mod">
          <ac:chgData name="Rajorshi Biswas" userId="13142dca-a5ef-41c4-97fb-2a21b1d61c2b" providerId="ADAL" clId="{B2DE8D7C-7D41-4F3F-A172-8738142AE369}" dt="2019-10-25T06:17:59.848" v="1983" actId="1076"/>
          <ac:picMkLst>
            <pc:docMk/>
            <pc:sldMk cId="1432525263" sldId="263"/>
            <ac:picMk id="4" creationId="{913CE944-4F66-466B-B82D-B23F0B4CE7CF}"/>
          </ac:picMkLst>
        </pc:picChg>
        <pc:picChg chg="del">
          <ac:chgData name="Rajorshi Biswas" userId="13142dca-a5ef-41c4-97fb-2a21b1d61c2b" providerId="ADAL" clId="{B2DE8D7C-7D41-4F3F-A172-8738142AE369}" dt="2019-10-24T08:52:38.361" v="328" actId="478"/>
          <ac:picMkLst>
            <pc:docMk/>
            <pc:sldMk cId="1432525263" sldId="263"/>
            <ac:picMk id="5" creationId="{A9F24A2D-AF0C-498D-A9CC-5D82BE7C9BC2}"/>
          </ac:picMkLst>
        </pc:picChg>
        <pc:picChg chg="mod">
          <ac:chgData name="Rajorshi Biswas" userId="13142dca-a5ef-41c4-97fb-2a21b1d61c2b" providerId="ADAL" clId="{B2DE8D7C-7D41-4F3F-A172-8738142AE369}" dt="2019-10-25T06:17:45.010" v="1978" actId="14100"/>
          <ac:picMkLst>
            <pc:docMk/>
            <pc:sldMk cId="1432525263" sldId="263"/>
            <ac:picMk id="6" creationId="{5E495C14-DD8E-45DB-B9D5-9B0465DCEC79}"/>
          </ac:picMkLst>
        </pc:picChg>
        <pc:picChg chg="add">
          <ac:chgData name="Rajorshi Biswas" userId="13142dca-a5ef-41c4-97fb-2a21b1d61c2b" providerId="ADAL" clId="{B2DE8D7C-7D41-4F3F-A172-8738142AE369}" dt="2019-10-25T03:46:20.014" v="1388"/>
          <ac:picMkLst>
            <pc:docMk/>
            <pc:sldMk cId="1432525263" sldId="263"/>
            <ac:picMk id="7" creationId="{6018D39F-FDA7-4417-AF77-DDDAE8AADBCD}"/>
          </ac:picMkLst>
        </pc:picChg>
        <pc:cxnChg chg="add mod">
          <ac:chgData name="Rajorshi Biswas" userId="13142dca-a5ef-41c4-97fb-2a21b1d61c2b" providerId="ADAL" clId="{B2DE8D7C-7D41-4F3F-A172-8738142AE369}" dt="2019-11-06T07:18:16.566" v="2336" actId="1582"/>
          <ac:cxnSpMkLst>
            <pc:docMk/>
            <pc:sldMk cId="1432525263" sldId="263"/>
            <ac:cxnSpMk id="9" creationId="{81F0A9A6-6E76-4B34-B80F-81A1A0033ADB}"/>
          </ac:cxnSpMkLst>
        </pc:cxnChg>
        <pc:cxnChg chg="add mod">
          <ac:chgData name="Rajorshi Biswas" userId="13142dca-a5ef-41c4-97fb-2a21b1d61c2b" providerId="ADAL" clId="{B2DE8D7C-7D41-4F3F-A172-8738142AE369}" dt="2019-11-06T07:18:23.687" v="2337" actId="1076"/>
          <ac:cxnSpMkLst>
            <pc:docMk/>
            <pc:sldMk cId="1432525263" sldId="263"/>
            <ac:cxnSpMk id="10" creationId="{234C77A1-7AE8-41E7-B74D-46B3421C5766}"/>
          </ac:cxnSpMkLst>
        </pc:cxnChg>
        <pc:cxnChg chg="add mod">
          <ac:chgData name="Rajorshi Biswas" userId="13142dca-a5ef-41c4-97fb-2a21b1d61c2b" providerId="ADAL" clId="{B2DE8D7C-7D41-4F3F-A172-8738142AE369}" dt="2019-11-06T07:19:52.100" v="2367" actId="14100"/>
          <ac:cxnSpMkLst>
            <pc:docMk/>
            <pc:sldMk cId="1432525263" sldId="263"/>
            <ac:cxnSpMk id="12" creationId="{7BF3DEEE-3A2D-4A09-B63F-2CF094427CCD}"/>
          </ac:cxnSpMkLst>
        </pc:cxnChg>
        <pc:cxnChg chg="add mod">
          <ac:chgData name="Rajorshi Biswas" userId="13142dca-a5ef-41c4-97fb-2a21b1d61c2b" providerId="ADAL" clId="{B2DE8D7C-7D41-4F3F-A172-8738142AE369}" dt="2019-11-06T07:18:34.328" v="2339" actId="1076"/>
          <ac:cxnSpMkLst>
            <pc:docMk/>
            <pc:sldMk cId="1432525263" sldId="263"/>
            <ac:cxnSpMk id="15" creationId="{4B8EE923-8683-49E3-8937-463AA52DE276}"/>
          </ac:cxnSpMkLst>
        </pc:cxnChg>
        <pc:cxnChg chg="add del mod">
          <ac:chgData name="Rajorshi Biswas" userId="13142dca-a5ef-41c4-97fb-2a21b1d61c2b" providerId="ADAL" clId="{B2DE8D7C-7D41-4F3F-A172-8738142AE369}" dt="2019-11-06T07:19:01.495" v="2349" actId="1076"/>
          <ac:cxnSpMkLst>
            <pc:docMk/>
            <pc:sldMk cId="1432525263" sldId="263"/>
            <ac:cxnSpMk id="16" creationId="{26681DFF-8933-4065-976B-86E0ED753E79}"/>
          </ac:cxnSpMkLst>
        </pc:cxnChg>
        <pc:cxnChg chg="add mod">
          <ac:chgData name="Rajorshi Biswas" userId="13142dca-a5ef-41c4-97fb-2a21b1d61c2b" providerId="ADAL" clId="{B2DE8D7C-7D41-4F3F-A172-8738142AE369}" dt="2019-11-06T07:18:51.896" v="2343" actId="1076"/>
          <ac:cxnSpMkLst>
            <pc:docMk/>
            <pc:sldMk cId="1432525263" sldId="263"/>
            <ac:cxnSpMk id="17" creationId="{E17F3AF6-4700-44E0-9047-40AE5C0E36F6}"/>
          </ac:cxnSpMkLst>
        </pc:cxnChg>
        <pc:cxnChg chg="add mod">
          <ac:chgData name="Rajorshi Biswas" userId="13142dca-a5ef-41c4-97fb-2a21b1d61c2b" providerId="ADAL" clId="{B2DE8D7C-7D41-4F3F-A172-8738142AE369}" dt="2019-11-06T07:19:07.461" v="2350" actId="14100"/>
          <ac:cxnSpMkLst>
            <pc:docMk/>
            <pc:sldMk cId="1432525263" sldId="263"/>
            <ac:cxnSpMk id="18" creationId="{102080DB-0712-4DD1-B7CC-DF7BB8959A32}"/>
          </ac:cxnSpMkLst>
        </pc:cxnChg>
        <pc:cxnChg chg="add mod">
          <ac:chgData name="Rajorshi Biswas" userId="13142dca-a5ef-41c4-97fb-2a21b1d61c2b" providerId="ADAL" clId="{B2DE8D7C-7D41-4F3F-A172-8738142AE369}" dt="2019-11-06T07:19:19.292" v="2354" actId="14100"/>
          <ac:cxnSpMkLst>
            <pc:docMk/>
            <pc:sldMk cId="1432525263" sldId="263"/>
            <ac:cxnSpMk id="20" creationId="{D48D5D22-DEDD-4EFA-908E-5A230380F507}"/>
          </ac:cxnSpMkLst>
        </pc:cxnChg>
        <pc:cxnChg chg="add mod">
          <ac:chgData name="Rajorshi Biswas" userId="13142dca-a5ef-41c4-97fb-2a21b1d61c2b" providerId="ADAL" clId="{B2DE8D7C-7D41-4F3F-A172-8738142AE369}" dt="2019-11-06T07:19:26" v="2357" actId="14100"/>
          <ac:cxnSpMkLst>
            <pc:docMk/>
            <pc:sldMk cId="1432525263" sldId="263"/>
            <ac:cxnSpMk id="23" creationId="{A30EA951-5A0F-4CFC-BCA5-457B82D3E77F}"/>
          </ac:cxnSpMkLst>
        </pc:cxnChg>
        <pc:cxnChg chg="add mod">
          <ac:chgData name="Rajorshi Biswas" userId="13142dca-a5ef-41c4-97fb-2a21b1d61c2b" providerId="ADAL" clId="{B2DE8D7C-7D41-4F3F-A172-8738142AE369}" dt="2019-11-06T07:19:33.367" v="2360" actId="14100"/>
          <ac:cxnSpMkLst>
            <pc:docMk/>
            <pc:sldMk cId="1432525263" sldId="263"/>
            <ac:cxnSpMk id="25" creationId="{97D383B3-D00C-4B6E-B459-F61E98E151DB}"/>
          </ac:cxnSpMkLst>
        </pc:cxnChg>
        <pc:cxnChg chg="add mod">
          <ac:chgData name="Rajorshi Biswas" userId="13142dca-a5ef-41c4-97fb-2a21b1d61c2b" providerId="ADAL" clId="{B2DE8D7C-7D41-4F3F-A172-8738142AE369}" dt="2019-11-06T07:19:40.719" v="2363" actId="14100"/>
          <ac:cxnSpMkLst>
            <pc:docMk/>
            <pc:sldMk cId="1432525263" sldId="263"/>
            <ac:cxnSpMk id="27" creationId="{751F129A-9D0E-4D29-8CBF-86D28C8C9F64}"/>
          </ac:cxnSpMkLst>
        </pc:cxnChg>
        <pc:cxnChg chg="add mod">
          <ac:chgData name="Rajorshi Biswas" userId="13142dca-a5ef-41c4-97fb-2a21b1d61c2b" providerId="ADAL" clId="{B2DE8D7C-7D41-4F3F-A172-8738142AE369}" dt="2019-11-06T07:19:48.203" v="2366" actId="14100"/>
          <ac:cxnSpMkLst>
            <pc:docMk/>
            <pc:sldMk cId="1432525263" sldId="263"/>
            <ac:cxnSpMk id="29" creationId="{0C3E0EC0-FC0C-4B4A-A508-711379055722}"/>
          </ac:cxnSpMkLst>
        </pc:cxnChg>
      </pc:sldChg>
      <pc:sldChg chg="addSp modSp">
        <pc:chgData name="Rajorshi Biswas" userId="13142dca-a5ef-41c4-97fb-2a21b1d61c2b" providerId="ADAL" clId="{B2DE8D7C-7D41-4F3F-A172-8738142AE369}" dt="2019-10-29T05:00:05.060" v="2133" actId="1076"/>
        <pc:sldMkLst>
          <pc:docMk/>
          <pc:sldMk cId="402488154" sldId="264"/>
        </pc:sldMkLst>
        <pc:spChg chg="mod">
          <ac:chgData name="Rajorshi Biswas" userId="13142dca-a5ef-41c4-97fb-2a21b1d61c2b" providerId="ADAL" clId="{B2DE8D7C-7D41-4F3F-A172-8738142AE369}" dt="2019-10-25T03:56:42.482" v="1601" actId="20577"/>
          <ac:spMkLst>
            <pc:docMk/>
            <pc:sldMk cId="402488154" sldId="264"/>
            <ac:spMk id="2" creationId="{9D4CB857-7CDA-455C-B597-AE998794A18B}"/>
          </ac:spMkLst>
        </pc:spChg>
        <pc:spChg chg="add mod">
          <ac:chgData name="Rajorshi Biswas" userId="13142dca-a5ef-41c4-97fb-2a21b1d61c2b" providerId="ADAL" clId="{B2DE8D7C-7D41-4F3F-A172-8738142AE369}" dt="2019-10-29T05:00:05.060" v="2133" actId="1076"/>
          <ac:spMkLst>
            <pc:docMk/>
            <pc:sldMk cId="402488154" sldId="264"/>
            <ac:spMk id="4" creationId="{C9830E67-0441-4EBF-B5DB-1D7C046BC6ED}"/>
          </ac:spMkLst>
        </pc:spChg>
        <pc:picChg chg="add mod">
          <ac:chgData name="Rajorshi Biswas" userId="13142dca-a5ef-41c4-97fb-2a21b1d61c2b" providerId="ADAL" clId="{B2DE8D7C-7D41-4F3F-A172-8738142AE369}" dt="2019-10-29T04:56:10.831" v="2056" actId="1076"/>
          <ac:picMkLst>
            <pc:docMk/>
            <pc:sldMk cId="402488154" sldId="264"/>
            <ac:picMk id="3" creationId="{02644EE1-6B01-4443-98DA-FE4871DAA87E}"/>
          </ac:picMkLst>
        </pc:picChg>
        <pc:picChg chg="add">
          <ac:chgData name="Rajorshi Biswas" userId="13142dca-a5ef-41c4-97fb-2a21b1d61c2b" providerId="ADAL" clId="{B2DE8D7C-7D41-4F3F-A172-8738142AE369}" dt="2019-10-25T03:46:22.045" v="1389"/>
          <ac:picMkLst>
            <pc:docMk/>
            <pc:sldMk cId="402488154" sldId="264"/>
            <ac:picMk id="8" creationId="{1087C010-34BE-4BD7-AD90-1A655C83A856}"/>
          </ac:picMkLst>
        </pc:picChg>
      </pc:sldChg>
      <pc:sldChg chg="addSp delSp modSp">
        <pc:chgData name="Rajorshi Biswas" userId="13142dca-a5ef-41c4-97fb-2a21b1d61c2b" providerId="ADAL" clId="{B2DE8D7C-7D41-4F3F-A172-8738142AE369}" dt="2019-11-06T07:20:46.018" v="2370" actId="20577"/>
        <pc:sldMkLst>
          <pc:docMk/>
          <pc:sldMk cId="2573322089" sldId="266"/>
        </pc:sldMkLst>
        <pc:spChg chg="mod">
          <ac:chgData name="Rajorshi Biswas" userId="13142dca-a5ef-41c4-97fb-2a21b1d61c2b" providerId="ADAL" clId="{B2DE8D7C-7D41-4F3F-A172-8738142AE369}" dt="2019-10-25T03:23:16.955" v="799" actId="20577"/>
          <ac:spMkLst>
            <pc:docMk/>
            <pc:sldMk cId="2573322089" sldId="266"/>
            <ac:spMk id="2" creationId="{A31085CB-C42B-4C1B-B41C-86524C26CE2E}"/>
          </ac:spMkLst>
        </pc:spChg>
        <pc:spChg chg="mod">
          <ac:chgData name="Rajorshi Biswas" userId="13142dca-a5ef-41c4-97fb-2a21b1d61c2b" providerId="ADAL" clId="{B2DE8D7C-7D41-4F3F-A172-8738142AE369}" dt="2019-11-06T07:16:59.501" v="2325" actId="20577"/>
          <ac:spMkLst>
            <pc:docMk/>
            <pc:sldMk cId="2573322089" sldId="266"/>
            <ac:spMk id="3" creationId="{C1E7265B-50B7-4DDA-875E-720A72AF51C5}"/>
          </ac:spMkLst>
        </pc:spChg>
        <pc:spChg chg="add mod">
          <ac:chgData name="Rajorshi Biswas" userId="13142dca-a5ef-41c4-97fb-2a21b1d61c2b" providerId="ADAL" clId="{B2DE8D7C-7D41-4F3F-A172-8738142AE369}" dt="2019-10-25T06:19:27.370" v="2047" actId="1076"/>
          <ac:spMkLst>
            <pc:docMk/>
            <pc:sldMk cId="2573322089" sldId="266"/>
            <ac:spMk id="6" creationId="{AA747A2B-B668-4FAB-A657-996D24CA9B1A}"/>
          </ac:spMkLst>
        </pc:spChg>
        <pc:spChg chg="mod">
          <ac:chgData name="Rajorshi Biswas" userId="13142dca-a5ef-41c4-97fb-2a21b1d61c2b" providerId="ADAL" clId="{B2DE8D7C-7D41-4F3F-A172-8738142AE369}" dt="2019-11-06T07:20:46.018" v="2370" actId="20577"/>
          <ac:spMkLst>
            <pc:docMk/>
            <pc:sldMk cId="2573322089" sldId="266"/>
            <ac:spMk id="7" creationId="{58D8377F-5528-476F-9A00-2B07A4461C7A}"/>
          </ac:spMkLst>
        </pc:spChg>
        <pc:spChg chg="add mod">
          <ac:chgData name="Rajorshi Biswas" userId="13142dca-a5ef-41c4-97fb-2a21b1d61c2b" providerId="ADAL" clId="{B2DE8D7C-7D41-4F3F-A172-8738142AE369}" dt="2019-10-25T06:19:39.257" v="2053" actId="1035"/>
          <ac:spMkLst>
            <pc:docMk/>
            <pc:sldMk cId="2573322089" sldId="266"/>
            <ac:spMk id="12" creationId="{3F92A3EB-C8EE-4692-B9E1-CEB67BE203CC}"/>
          </ac:spMkLst>
        </pc:spChg>
        <pc:picChg chg="mod">
          <ac:chgData name="Rajorshi Biswas" userId="13142dca-a5ef-41c4-97fb-2a21b1d61c2b" providerId="ADAL" clId="{B2DE8D7C-7D41-4F3F-A172-8738142AE369}" dt="2019-10-25T03:02:43.497" v="342" actId="1076"/>
          <ac:picMkLst>
            <pc:docMk/>
            <pc:sldMk cId="2573322089" sldId="266"/>
            <ac:picMk id="4" creationId="{2C4835CD-9603-4118-9C86-D06B3C19925F}"/>
          </ac:picMkLst>
        </pc:picChg>
        <pc:picChg chg="add del">
          <ac:chgData name="Rajorshi Biswas" userId="13142dca-a5ef-41c4-97fb-2a21b1d61c2b" providerId="ADAL" clId="{B2DE8D7C-7D41-4F3F-A172-8738142AE369}" dt="2019-10-25T06:14:45.681" v="1856"/>
          <ac:picMkLst>
            <pc:docMk/>
            <pc:sldMk cId="2573322089" sldId="266"/>
            <ac:picMk id="5" creationId="{21E35CF3-CF6C-44BB-8807-9750C13D064C}"/>
          </ac:picMkLst>
        </pc:picChg>
        <pc:picChg chg="mod">
          <ac:chgData name="Rajorshi Biswas" userId="13142dca-a5ef-41c4-97fb-2a21b1d61c2b" providerId="ADAL" clId="{B2DE8D7C-7D41-4F3F-A172-8738142AE369}" dt="2019-10-25T03:02:35.359" v="339" actId="1036"/>
          <ac:picMkLst>
            <pc:docMk/>
            <pc:sldMk cId="2573322089" sldId="266"/>
            <ac:picMk id="8" creationId="{7721EBD6-5E43-4DB4-AF7D-AFB228B50EBD}"/>
          </ac:picMkLst>
        </pc:picChg>
        <pc:picChg chg="mod">
          <ac:chgData name="Rajorshi Biswas" userId="13142dca-a5ef-41c4-97fb-2a21b1d61c2b" providerId="ADAL" clId="{B2DE8D7C-7D41-4F3F-A172-8738142AE369}" dt="2019-10-25T03:02:35.359" v="339" actId="1036"/>
          <ac:picMkLst>
            <pc:docMk/>
            <pc:sldMk cId="2573322089" sldId="266"/>
            <ac:picMk id="9" creationId="{1AE3E5E8-CCF4-4BA5-9994-BCB7FF133F79}"/>
          </ac:picMkLst>
        </pc:picChg>
        <pc:picChg chg="mod">
          <ac:chgData name="Rajorshi Biswas" userId="13142dca-a5ef-41c4-97fb-2a21b1d61c2b" providerId="ADAL" clId="{B2DE8D7C-7D41-4F3F-A172-8738142AE369}" dt="2019-10-25T03:02:35.359" v="339" actId="1036"/>
          <ac:picMkLst>
            <pc:docMk/>
            <pc:sldMk cId="2573322089" sldId="266"/>
            <ac:picMk id="10" creationId="{E0215163-7D8D-44F8-9385-AAA65CB4ED45}"/>
          </ac:picMkLst>
        </pc:picChg>
        <pc:picChg chg="add">
          <ac:chgData name="Rajorshi Biswas" userId="13142dca-a5ef-41c4-97fb-2a21b1d61c2b" providerId="ADAL" clId="{B2DE8D7C-7D41-4F3F-A172-8738142AE369}" dt="2019-10-25T03:46:24.419" v="1390"/>
          <ac:picMkLst>
            <pc:docMk/>
            <pc:sldMk cId="2573322089" sldId="266"/>
            <ac:picMk id="11" creationId="{4E000F51-B092-40F6-A892-C0229E462FC9}"/>
          </ac:picMkLst>
        </pc:picChg>
      </pc:sldChg>
      <pc:sldChg chg="addSp modSp">
        <pc:chgData name="Rajorshi Biswas" userId="13142dca-a5ef-41c4-97fb-2a21b1d61c2b" providerId="ADAL" clId="{B2DE8D7C-7D41-4F3F-A172-8738142AE369}" dt="2019-10-25T04:10:30.945" v="1841" actId="404"/>
        <pc:sldMkLst>
          <pc:docMk/>
          <pc:sldMk cId="3423782667" sldId="267"/>
        </pc:sldMkLst>
        <pc:spChg chg="mod">
          <ac:chgData name="Rajorshi Biswas" userId="13142dca-a5ef-41c4-97fb-2a21b1d61c2b" providerId="ADAL" clId="{B2DE8D7C-7D41-4F3F-A172-8738142AE369}" dt="2019-10-25T03:13:05.137" v="630" actId="14100"/>
          <ac:spMkLst>
            <pc:docMk/>
            <pc:sldMk cId="3423782667" sldId="267"/>
            <ac:spMk id="3" creationId="{35BF5B67-9374-4DC9-ADF9-47F67B2A528F}"/>
          </ac:spMkLst>
        </pc:spChg>
        <pc:spChg chg="add mod">
          <ac:chgData name="Rajorshi Biswas" userId="13142dca-a5ef-41c4-97fb-2a21b1d61c2b" providerId="ADAL" clId="{B2DE8D7C-7D41-4F3F-A172-8738142AE369}" dt="2019-10-25T04:10:25.134" v="1839" actId="404"/>
          <ac:spMkLst>
            <pc:docMk/>
            <pc:sldMk cId="3423782667" sldId="267"/>
            <ac:spMk id="4" creationId="{1065F4F9-3F87-40F5-9CD7-6E18B710918A}"/>
          </ac:spMkLst>
        </pc:spChg>
        <pc:spChg chg="add mod">
          <ac:chgData name="Rajorshi Biswas" userId="13142dca-a5ef-41c4-97fb-2a21b1d61c2b" providerId="ADAL" clId="{B2DE8D7C-7D41-4F3F-A172-8738142AE369}" dt="2019-10-25T04:10:30.945" v="1841" actId="404"/>
          <ac:spMkLst>
            <pc:docMk/>
            <pc:sldMk cId="3423782667" sldId="267"/>
            <ac:spMk id="5" creationId="{DCEDE7A4-51DA-4507-8E5C-50CFF36055BE}"/>
          </ac:spMkLst>
        </pc:spChg>
        <pc:picChg chg="mod">
          <ac:chgData name="Rajorshi Biswas" userId="13142dca-a5ef-41c4-97fb-2a21b1d61c2b" providerId="ADAL" clId="{B2DE8D7C-7D41-4F3F-A172-8738142AE369}" dt="2019-10-25T03:13:08.605" v="631" actId="1076"/>
          <ac:picMkLst>
            <pc:docMk/>
            <pc:sldMk cId="3423782667" sldId="267"/>
            <ac:picMk id="2" creationId="{AA82D971-7907-43FC-BDB7-31992BDB0269}"/>
          </ac:picMkLst>
        </pc:picChg>
        <pc:picChg chg="add">
          <ac:chgData name="Rajorshi Biswas" userId="13142dca-a5ef-41c4-97fb-2a21b1d61c2b" providerId="ADAL" clId="{B2DE8D7C-7D41-4F3F-A172-8738142AE369}" dt="2019-10-25T03:46:28.371" v="1392"/>
          <ac:picMkLst>
            <pc:docMk/>
            <pc:sldMk cId="3423782667" sldId="267"/>
            <ac:picMk id="6" creationId="{C9CD2A73-B4CD-43EE-BECF-AC42EC8CC147}"/>
          </ac:picMkLst>
        </pc:picChg>
      </pc:sldChg>
      <pc:sldChg chg="addSp delSp modSp">
        <pc:chgData name="Rajorshi Biswas" userId="13142dca-a5ef-41c4-97fb-2a21b1d61c2b" providerId="ADAL" clId="{B2DE8D7C-7D41-4F3F-A172-8738142AE369}" dt="2019-11-06T07:26:17.908" v="2432" actId="20577"/>
        <pc:sldMkLst>
          <pc:docMk/>
          <pc:sldMk cId="1191838374" sldId="268"/>
        </pc:sldMkLst>
        <pc:spChg chg="del">
          <ac:chgData name="Rajorshi Biswas" userId="13142dca-a5ef-41c4-97fb-2a21b1d61c2b" providerId="ADAL" clId="{B2DE8D7C-7D41-4F3F-A172-8738142AE369}" dt="2019-10-25T03:21:17.123" v="781" actId="478"/>
          <ac:spMkLst>
            <pc:docMk/>
            <pc:sldMk cId="1191838374" sldId="268"/>
            <ac:spMk id="3" creationId="{35BF5B67-9374-4DC9-ADF9-47F67B2A528F}"/>
          </ac:spMkLst>
        </pc:spChg>
        <pc:spChg chg="add mod">
          <ac:chgData name="Rajorshi Biswas" userId="13142dca-a5ef-41c4-97fb-2a21b1d61c2b" providerId="ADAL" clId="{B2DE8D7C-7D41-4F3F-A172-8738142AE369}" dt="2019-11-06T07:26:17.908" v="2432" actId="20577"/>
          <ac:spMkLst>
            <pc:docMk/>
            <pc:sldMk cId="1191838374" sldId="268"/>
            <ac:spMk id="3" creationId="{3D0B28A0-593E-459C-B4AE-48F251470B73}"/>
          </ac:spMkLst>
        </pc:spChg>
        <pc:spChg chg="add mod">
          <ac:chgData name="Rajorshi Biswas" userId="13142dca-a5ef-41c4-97fb-2a21b1d61c2b" providerId="ADAL" clId="{B2DE8D7C-7D41-4F3F-A172-8738142AE369}" dt="2019-10-25T03:25:27.332" v="872" actId="20577"/>
          <ac:spMkLst>
            <pc:docMk/>
            <pc:sldMk cId="1191838374" sldId="268"/>
            <ac:spMk id="5" creationId="{B2AB349F-122D-4485-BF5F-5A73F5562DAF}"/>
          </ac:spMkLst>
        </pc:spChg>
        <pc:spChg chg="add mod">
          <ac:chgData name="Rajorshi Biswas" userId="13142dca-a5ef-41c4-97fb-2a21b1d61c2b" providerId="ADAL" clId="{B2DE8D7C-7D41-4F3F-A172-8738142AE369}" dt="2019-11-06T07:26:09.588" v="2416" actId="1076"/>
          <ac:spMkLst>
            <pc:docMk/>
            <pc:sldMk cId="1191838374" sldId="268"/>
            <ac:spMk id="6" creationId="{ACE500CA-28D6-4ED4-8931-049E1E1FD484}"/>
          </ac:spMkLst>
        </pc:spChg>
        <pc:picChg chg="add mod">
          <ac:chgData name="Rajorshi Biswas" userId="13142dca-a5ef-41c4-97fb-2a21b1d61c2b" providerId="ADAL" clId="{B2DE8D7C-7D41-4F3F-A172-8738142AE369}" dt="2019-10-25T03:28:38.685" v="931" actId="1076"/>
          <ac:picMkLst>
            <pc:docMk/>
            <pc:sldMk cId="1191838374" sldId="268"/>
            <ac:picMk id="2" creationId="{E56FAE56-9522-4167-BDB6-B0FDEEB17D97}"/>
          </ac:picMkLst>
        </pc:picChg>
        <pc:picChg chg="del">
          <ac:chgData name="Rajorshi Biswas" userId="13142dca-a5ef-41c4-97fb-2a21b1d61c2b" providerId="ADAL" clId="{B2DE8D7C-7D41-4F3F-A172-8738142AE369}" dt="2019-10-25T03:24:54.965" v="827" actId="478"/>
          <ac:picMkLst>
            <pc:docMk/>
            <pc:sldMk cId="1191838374" sldId="268"/>
            <ac:picMk id="4" creationId="{3D9C7863-09CC-4B45-B7F2-6FAFE3183450}"/>
          </ac:picMkLst>
        </pc:picChg>
        <pc:picChg chg="add">
          <ac:chgData name="Rajorshi Biswas" userId="13142dca-a5ef-41c4-97fb-2a21b1d61c2b" providerId="ADAL" clId="{B2DE8D7C-7D41-4F3F-A172-8738142AE369}" dt="2019-10-25T03:46:29.855" v="1393"/>
          <ac:picMkLst>
            <pc:docMk/>
            <pc:sldMk cId="1191838374" sldId="268"/>
            <ac:picMk id="7" creationId="{2C95A354-C7F5-4550-B5A0-D3F2F73DB731}"/>
          </ac:picMkLst>
        </pc:picChg>
      </pc:sldChg>
      <pc:sldChg chg="addSp delSp modSp">
        <pc:chgData name="Rajorshi Biswas" userId="13142dca-a5ef-41c4-97fb-2a21b1d61c2b" providerId="ADAL" clId="{B2DE8D7C-7D41-4F3F-A172-8738142AE369}" dt="2019-11-06T07:28:41.373" v="2490" actId="1076"/>
        <pc:sldMkLst>
          <pc:docMk/>
          <pc:sldMk cId="3396948302" sldId="269"/>
        </pc:sldMkLst>
        <pc:spChg chg="add mod">
          <ac:chgData name="Rajorshi Biswas" userId="13142dca-a5ef-41c4-97fb-2a21b1d61c2b" providerId="ADAL" clId="{B2DE8D7C-7D41-4F3F-A172-8738142AE369}" dt="2019-11-06T07:28:09.664" v="2457" actId="1076"/>
          <ac:spMkLst>
            <pc:docMk/>
            <pc:sldMk cId="3396948302" sldId="269"/>
            <ac:spMk id="2" creationId="{E329BB00-D9B5-4566-BEC1-09A22B2433CE}"/>
          </ac:spMkLst>
        </pc:spChg>
        <pc:spChg chg="del">
          <ac:chgData name="Rajorshi Biswas" userId="13142dca-a5ef-41c4-97fb-2a21b1d61c2b" providerId="ADAL" clId="{B2DE8D7C-7D41-4F3F-A172-8738142AE369}" dt="2019-10-25T03:25:42.298" v="874" actId="478"/>
          <ac:spMkLst>
            <pc:docMk/>
            <pc:sldMk cId="3396948302" sldId="269"/>
            <ac:spMk id="3" creationId="{35BF5B67-9374-4DC9-ADF9-47F67B2A528F}"/>
          </ac:spMkLst>
        </pc:spChg>
        <pc:spChg chg="add">
          <ac:chgData name="Rajorshi Biswas" userId="13142dca-a5ef-41c4-97fb-2a21b1d61c2b" providerId="ADAL" clId="{B2DE8D7C-7D41-4F3F-A172-8738142AE369}" dt="2019-10-25T03:25:51.249" v="875"/>
          <ac:spMkLst>
            <pc:docMk/>
            <pc:sldMk cId="3396948302" sldId="269"/>
            <ac:spMk id="5" creationId="{5650E632-C2C4-4A3E-B559-7A353D9D5660}"/>
          </ac:spMkLst>
        </pc:spChg>
        <pc:spChg chg="add mod">
          <ac:chgData name="Rajorshi Biswas" userId="13142dca-a5ef-41c4-97fb-2a21b1d61c2b" providerId="ADAL" clId="{B2DE8D7C-7D41-4F3F-A172-8738142AE369}" dt="2019-10-25T03:40:43.090" v="1127" actId="1076"/>
          <ac:spMkLst>
            <pc:docMk/>
            <pc:sldMk cId="3396948302" sldId="269"/>
            <ac:spMk id="6" creationId="{9BEE9401-A8E7-45B1-A5F2-05C1004E872F}"/>
          </ac:spMkLst>
        </pc:spChg>
        <pc:spChg chg="add mod">
          <ac:chgData name="Rajorshi Biswas" userId="13142dca-a5ef-41c4-97fb-2a21b1d61c2b" providerId="ADAL" clId="{B2DE8D7C-7D41-4F3F-A172-8738142AE369}" dt="2019-11-06T07:28:41.373" v="2490" actId="1076"/>
          <ac:spMkLst>
            <pc:docMk/>
            <pc:sldMk cId="3396948302" sldId="269"/>
            <ac:spMk id="8" creationId="{E5761E5F-CC1D-44B7-A682-A19ECF200712}"/>
          </ac:spMkLst>
        </pc:spChg>
        <pc:picChg chg="mod">
          <ac:chgData name="Rajorshi Biswas" userId="13142dca-a5ef-41c4-97fb-2a21b1d61c2b" providerId="ADAL" clId="{B2DE8D7C-7D41-4F3F-A172-8738142AE369}" dt="2019-11-06T07:27:47.550" v="2433" actId="1076"/>
          <ac:picMkLst>
            <pc:docMk/>
            <pc:sldMk cId="3396948302" sldId="269"/>
            <ac:picMk id="4" creationId="{5E6FFFBA-851B-48CF-A938-1921E005BC6D}"/>
          </ac:picMkLst>
        </pc:picChg>
        <pc:picChg chg="add">
          <ac:chgData name="Rajorshi Biswas" userId="13142dca-a5ef-41c4-97fb-2a21b1d61c2b" providerId="ADAL" clId="{B2DE8D7C-7D41-4F3F-A172-8738142AE369}" dt="2019-10-25T03:46:31.949" v="1394"/>
          <ac:picMkLst>
            <pc:docMk/>
            <pc:sldMk cId="3396948302" sldId="269"/>
            <ac:picMk id="7" creationId="{96FD80A2-0045-44DF-B432-79409B68BB86}"/>
          </ac:picMkLst>
        </pc:picChg>
      </pc:sldChg>
      <pc:sldChg chg="addSp delSp modSp">
        <pc:chgData name="Rajorshi Biswas" userId="13142dca-a5ef-41c4-97fb-2a21b1d61c2b" providerId="ADAL" clId="{B2DE8D7C-7D41-4F3F-A172-8738142AE369}" dt="2019-10-25T03:46:26.809" v="1391"/>
        <pc:sldMkLst>
          <pc:docMk/>
          <pc:sldMk cId="2584211458" sldId="270"/>
        </pc:sldMkLst>
        <pc:spChg chg="add mod">
          <ac:chgData name="Rajorshi Biswas" userId="13142dca-a5ef-41c4-97fb-2a21b1d61c2b" providerId="ADAL" clId="{B2DE8D7C-7D41-4F3F-A172-8738142AE369}" dt="2019-10-25T03:03:20.357" v="390" actId="20577"/>
          <ac:spMkLst>
            <pc:docMk/>
            <pc:sldMk cId="2584211458" sldId="270"/>
            <ac:spMk id="6" creationId="{37FB9A66-177F-4C09-9510-7500D65DD3AD}"/>
          </ac:spMkLst>
        </pc:spChg>
        <pc:spChg chg="add mod">
          <ac:chgData name="Rajorshi Biswas" userId="13142dca-a5ef-41c4-97fb-2a21b1d61c2b" providerId="ADAL" clId="{B2DE8D7C-7D41-4F3F-A172-8738142AE369}" dt="2019-10-25T03:23:34.279" v="826" actId="20577"/>
          <ac:spMkLst>
            <pc:docMk/>
            <pc:sldMk cId="2584211458" sldId="270"/>
            <ac:spMk id="8" creationId="{A3555FB1-578A-4FA2-AD1A-7FA2C2007C82}"/>
          </ac:spMkLst>
        </pc:spChg>
        <pc:spChg chg="add mod">
          <ac:chgData name="Rajorshi Biswas" userId="13142dca-a5ef-41c4-97fb-2a21b1d61c2b" providerId="ADAL" clId="{B2DE8D7C-7D41-4F3F-A172-8738142AE369}" dt="2019-10-25T03:08:49.047" v="485" actId="1076"/>
          <ac:spMkLst>
            <pc:docMk/>
            <pc:sldMk cId="2584211458" sldId="270"/>
            <ac:spMk id="9" creationId="{67EADA14-42E4-4C9C-BEB8-6F00D3EDEABD}"/>
          </ac:spMkLst>
        </pc:spChg>
        <pc:spChg chg="add mod">
          <ac:chgData name="Rajorshi Biswas" userId="13142dca-a5ef-41c4-97fb-2a21b1d61c2b" providerId="ADAL" clId="{B2DE8D7C-7D41-4F3F-A172-8738142AE369}" dt="2019-10-25T03:12:21.835" v="586" actId="20577"/>
          <ac:spMkLst>
            <pc:docMk/>
            <pc:sldMk cId="2584211458" sldId="270"/>
            <ac:spMk id="10" creationId="{ECE29F94-75FD-4EA5-B5EF-2CE6C9E8193C}"/>
          </ac:spMkLst>
        </pc:spChg>
        <pc:spChg chg="add mod">
          <ac:chgData name="Rajorshi Biswas" userId="13142dca-a5ef-41c4-97fb-2a21b1d61c2b" providerId="ADAL" clId="{B2DE8D7C-7D41-4F3F-A172-8738142AE369}" dt="2019-10-25T03:12:13.775" v="579" actId="20577"/>
          <ac:spMkLst>
            <pc:docMk/>
            <pc:sldMk cId="2584211458" sldId="270"/>
            <ac:spMk id="11" creationId="{A557A454-8F70-49B7-BA9E-5653CA518485}"/>
          </ac:spMkLst>
        </pc:spChg>
        <pc:picChg chg="add del mod">
          <ac:chgData name="Rajorshi Biswas" userId="13142dca-a5ef-41c4-97fb-2a21b1d61c2b" providerId="ADAL" clId="{B2DE8D7C-7D41-4F3F-A172-8738142AE369}" dt="2019-10-25T03:12:25.803" v="588" actId="478"/>
          <ac:picMkLst>
            <pc:docMk/>
            <pc:sldMk cId="2584211458" sldId="270"/>
            <ac:picMk id="2" creationId="{1642135F-9926-453B-A500-8996AF000662}"/>
          </ac:picMkLst>
        </pc:picChg>
        <pc:picChg chg="mod">
          <ac:chgData name="Rajorshi Biswas" userId="13142dca-a5ef-41c4-97fb-2a21b1d61c2b" providerId="ADAL" clId="{B2DE8D7C-7D41-4F3F-A172-8738142AE369}" dt="2019-10-25T03:07:01.505" v="423" actId="1076"/>
          <ac:picMkLst>
            <pc:docMk/>
            <pc:sldMk cId="2584211458" sldId="270"/>
            <ac:picMk id="3" creationId="{B9D2F7EE-C56A-47DE-968A-CA89E57885BD}"/>
          </ac:picMkLst>
        </pc:picChg>
        <pc:picChg chg="mod">
          <ac:chgData name="Rajorshi Biswas" userId="13142dca-a5ef-41c4-97fb-2a21b1d61c2b" providerId="ADAL" clId="{B2DE8D7C-7D41-4F3F-A172-8738142AE369}" dt="2019-10-25T03:06:59.936" v="422" actId="1076"/>
          <ac:picMkLst>
            <pc:docMk/>
            <pc:sldMk cId="2584211458" sldId="270"/>
            <ac:picMk id="5" creationId="{320C3F2E-0BE3-4984-8B7B-9AC1DB044DEC}"/>
          </ac:picMkLst>
        </pc:picChg>
        <pc:picChg chg="mod">
          <ac:chgData name="Rajorshi Biswas" userId="13142dca-a5ef-41c4-97fb-2a21b1d61c2b" providerId="ADAL" clId="{B2DE8D7C-7D41-4F3F-A172-8738142AE369}" dt="2019-10-25T03:06:57.640" v="421" actId="1076"/>
          <ac:picMkLst>
            <pc:docMk/>
            <pc:sldMk cId="2584211458" sldId="270"/>
            <ac:picMk id="7" creationId="{5EC82AA5-DC87-4114-84EC-1A1A57450412}"/>
          </ac:picMkLst>
        </pc:picChg>
        <pc:picChg chg="add">
          <ac:chgData name="Rajorshi Biswas" userId="13142dca-a5ef-41c4-97fb-2a21b1d61c2b" providerId="ADAL" clId="{B2DE8D7C-7D41-4F3F-A172-8738142AE369}" dt="2019-10-25T03:46:26.809" v="1391"/>
          <ac:picMkLst>
            <pc:docMk/>
            <pc:sldMk cId="2584211458" sldId="270"/>
            <ac:picMk id="12" creationId="{599988FA-7720-4229-91B8-71CD026882C6}"/>
          </ac:picMkLst>
        </pc:picChg>
      </pc:sldChg>
      <pc:sldChg chg="addSp modSp add">
        <pc:chgData name="Rajorshi Biswas" userId="13142dca-a5ef-41c4-97fb-2a21b1d61c2b" providerId="ADAL" clId="{B2DE8D7C-7D41-4F3F-A172-8738142AE369}" dt="2019-10-25T03:46:04.096" v="1381"/>
        <pc:sldMkLst>
          <pc:docMk/>
          <pc:sldMk cId="2565205182" sldId="271"/>
        </pc:sldMkLst>
        <pc:spChg chg="mod">
          <ac:chgData name="Rajorshi Biswas" userId="13142dca-a5ef-41c4-97fb-2a21b1d61c2b" providerId="ADAL" clId="{B2DE8D7C-7D41-4F3F-A172-8738142AE369}" dt="2019-10-25T03:41:18.019" v="1135" actId="20577"/>
          <ac:spMkLst>
            <pc:docMk/>
            <pc:sldMk cId="2565205182" sldId="271"/>
            <ac:spMk id="2" creationId="{4C739510-5688-4F88-8063-6A0BE533F8DA}"/>
          </ac:spMkLst>
        </pc:spChg>
        <pc:spChg chg="mod">
          <ac:chgData name="Rajorshi Biswas" userId="13142dca-a5ef-41c4-97fb-2a21b1d61c2b" providerId="ADAL" clId="{B2DE8D7C-7D41-4F3F-A172-8738142AE369}" dt="2019-10-25T03:43:59.766" v="1359" actId="1076"/>
          <ac:spMkLst>
            <pc:docMk/>
            <pc:sldMk cId="2565205182" sldId="271"/>
            <ac:spMk id="3" creationId="{3F229595-573B-4CF8-94F4-2C23C9A62DBB}"/>
          </ac:spMkLst>
        </pc:spChg>
        <pc:picChg chg="add mod">
          <ac:chgData name="Rajorshi Biswas" userId="13142dca-a5ef-41c4-97fb-2a21b1d61c2b" providerId="ADAL" clId="{B2DE8D7C-7D41-4F3F-A172-8738142AE369}" dt="2019-10-25T03:44:26.478" v="1364" actId="1076"/>
          <ac:picMkLst>
            <pc:docMk/>
            <pc:sldMk cId="2565205182" sldId="271"/>
            <ac:picMk id="4" creationId="{A48CF2B2-CB10-4F6D-8C0C-8E0DCE5F971C}"/>
          </ac:picMkLst>
        </pc:picChg>
        <pc:picChg chg="add">
          <ac:chgData name="Rajorshi Biswas" userId="13142dca-a5ef-41c4-97fb-2a21b1d61c2b" providerId="ADAL" clId="{B2DE8D7C-7D41-4F3F-A172-8738142AE369}" dt="2019-10-25T03:46:04.096" v="1381"/>
          <ac:picMkLst>
            <pc:docMk/>
            <pc:sldMk cId="2565205182" sldId="271"/>
            <ac:picMk id="5" creationId="{93736DE6-9B1F-4A36-9A13-E774BCCB6B20}"/>
          </ac:picMkLst>
        </pc:picChg>
      </pc:sldChg>
      <pc:sldChg chg="addSp delSp modSp add">
        <pc:chgData name="Rajorshi Biswas" userId="13142dca-a5ef-41c4-97fb-2a21b1d61c2b" providerId="ADAL" clId="{B2DE8D7C-7D41-4F3F-A172-8738142AE369}" dt="2019-11-06T07:29:04.176" v="2491" actId="2711"/>
        <pc:sldMkLst>
          <pc:docMk/>
          <pc:sldMk cId="2739365172" sldId="272"/>
        </pc:sldMkLst>
        <pc:spChg chg="mod">
          <ac:chgData name="Rajorshi Biswas" userId="13142dca-a5ef-41c4-97fb-2a21b1d61c2b" providerId="ADAL" clId="{B2DE8D7C-7D41-4F3F-A172-8738142AE369}" dt="2019-10-25T03:46:51.803" v="1404" actId="122"/>
          <ac:spMkLst>
            <pc:docMk/>
            <pc:sldMk cId="2739365172" sldId="272"/>
            <ac:spMk id="5" creationId="{5650E632-C2C4-4A3E-B559-7A353D9D5660}"/>
          </ac:spMkLst>
        </pc:spChg>
        <pc:spChg chg="mod">
          <ac:chgData name="Rajorshi Biswas" userId="13142dca-a5ef-41c4-97fb-2a21b1d61c2b" providerId="ADAL" clId="{B2DE8D7C-7D41-4F3F-A172-8738142AE369}" dt="2019-11-06T07:29:04.176" v="2491" actId="2711"/>
          <ac:spMkLst>
            <pc:docMk/>
            <pc:sldMk cId="2739365172" sldId="272"/>
            <ac:spMk id="6" creationId="{9BEE9401-A8E7-45B1-A5F2-05C1004E872F}"/>
          </ac:spMkLst>
        </pc:spChg>
        <pc:picChg chg="del">
          <ac:chgData name="Rajorshi Biswas" userId="13142dca-a5ef-41c4-97fb-2a21b1d61c2b" providerId="ADAL" clId="{B2DE8D7C-7D41-4F3F-A172-8738142AE369}" dt="2019-10-25T03:46:48.992" v="1403" actId="478"/>
          <ac:picMkLst>
            <pc:docMk/>
            <pc:sldMk cId="2739365172" sldId="272"/>
            <ac:picMk id="4" creationId="{5E6FFFBA-851B-48CF-A938-1921E005BC6D}"/>
          </ac:picMkLst>
        </pc:picChg>
        <pc:picChg chg="add mod">
          <ac:chgData name="Rajorshi Biswas" userId="13142dca-a5ef-41c4-97fb-2a21b1d61c2b" providerId="ADAL" clId="{B2DE8D7C-7D41-4F3F-A172-8738142AE369}" dt="2019-10-25T03:51:48.702" v="1538" actId="1038"/>
          <ac:picMkLst>
            <pc:docMk/>
            <pc:sldMk cId="2739365172" sldId="272"/>
            <ac:picMk id="8" creationId="{F0F29583-C71B-4370-B8E2-05FB59D365DF}"/>
          </ac:picMkLst>
        </pc:picChg>
        <pc:picChg chg="add mod">
          <ac:chgData name="Rajorshi Biswas" userId="13142dca-a5ef-41c4-97fb-2a21b1d61c2b" providerId="ADAL" clId="{B2DE8D7C-7D41-4F3F-A172-8738142AE369}" dt="2019-10-25T03:51:48.702" v="1538" actId="1038"/>
          <ac:picMkLst>
            <pc:docMk/>
            <pc:sldMk cId="2739365172" sldId="272"/>
            <ac:picMk id="9" creationId="{8894A3CD-E62D-4B57-985F-455E701C3117}"/>
          </ac:picMkLst>
        </pc:picChg>
        <pc:picChg chg="add mod">
          <ac:chgData name="Rajorshi Biswas" userId="13142dca-a5ef-41c4-97fb-2a21b1d61c2b" providerId="ADAL" clId="{B2DE8D7C-7D41-4F3F-A172-8738142AE369}" dt="2019-10-25T03:51:48.702" v="1538" actId="1038"/>
          <ac:picMkLst>
            <pc:docMk/>
            <pc:sldMk cId="2739365172" sldId="272"/>
            <ac:picMk id="10" creationId="{C8E59325-4BA6-4348-AEC4-03842A699854}"/>
          </ac:picMkLst>
        </pc:picChg>
        <pc:picChg chg="add mod">
          <ac:chgData name="Rajorshi Biswas" userId="13142dca-a5ef-41c4-97fb-2a21b1d61c2b" providerId="ADAL" clId="{B2DE8D7C-7D41-4F3F-A172-8738142AE369}" dt="2019-10-25T03:51:48.702" v="1538" actId="1038"/>
          <ac:picMkLst>
            <pc:docMk/>
            <pc:sldMk cId="2739365172" sldId="272"/>
            <ac:picMk id="11" creationId="{C94CBA05-B6F0-423D-BA7B-B34427F07402}"/>
          </ac:picMkLst>
        </pc:picChg>
        <pc:picChg chg="add mod">
          <ac:chgData name="Rajorshi Biswas" userId="13142dca-a5ef-41c4-97fb-2a21b1d61c2b" providerId="ADAL" clId="{B2DE8D7C-7D41-4F3F-A172-8738142AE369}" dt="2019-10-25T03:51:48.702" v="1538" actId="1038"/>
          <ac:picMkLst>
            <pc:docMk/>
            <pc:sldMk cId="2739365172" sldId="272"/>
            <ac:picMk id="12" creationId="{001CCA3E-9D0F-437F-906C-AB548E415A71}"/>
          </ac:picMkLst>
        </pc:picChg>
      </pc:sldChg>
      <pc:sldChg chg="addSp modSp add">
        <pc:chgData name="Rajorshi Biswas" userId="13142dca-a5ef-41c4-97fb-2a21b1d61c2b" providerId="ADAL" clId="{B2DE8D7C-7D41-4F3F-A172-8738142AE369}" dt="2019-11-06T07:30:02.281" v="2505" actId="27636"/>
        <pc:sldMkLst>
          <pc:docMk/>
          <pc:sldMk cId="4141641539" sldId="273"/>
        </pc:sldMkLst>
        <pc:spChg chg="add mod">
          <ac:chgData name="Rajorshi Biswas" userId="13142dca-a5ef-41c4-97fb-2a21b1d61c2b" providerId="ADAL" clId="{B2DE8D7C-7D41-4F3F-A172-8738142AE369}" dt="2019-11-06T07:30:02.281" v="2505" actId="27636"/>
          <ac:spMkLst>
            <pc:docMk/>
            <pc:sldMk cId="4141641539" sldId="273"/>
            <ac:spMk id="2" creationId="{59808340-C0F5-4793-8D6C-6E55D5FC60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4B0B321-425F-434A-AF6B-327B70044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0EC96E6-7C6E-459A-A5E8-6B47A3190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3149600" y="1143000"/>
            <a:ext cx="75184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56000" y="3886201"/>
            <a:ext cx="71120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AF8B6E-B811-46D3-A0C1-CD6FD5B37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F90AE-C642-46C1-B44A-480B6FF1B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914400"/>
            <a:ext cx="21844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1600" y="914400"/>
            <a:ext cx="6350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1E4D-F414-4A8D-9A8D-FF6CCD664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4755F-2C21-4A0B-8765-8C8099E27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4419601"/>
            <a:ext cx="9497484" cy="1349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9" y="2920702"/>
            <a:ext cx="9497484" cy="14861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DE319-5497-44B0-B952-1F990757C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905000"/>
            <a:ext cx="4064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1905000"/>
            <a:ext cx="4064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CDA74-83D2-4BAE-A4D7-CDD36F8A1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1" y="1143000"/>
            <a:ext cx="8940799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905000"/>
            <a:ext cx="467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590800"/>
            <a:ext cx="4673600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8800" y="1905000"/>
            <a:ext cx="467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08800" y="2590800"/>
            <a:ext cx="4673600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F859B-8D9A-4C6C-95D2-7C3676436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F66D3-595E-4A53-A96B-FB09E6031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DAA8-B8B1-48D0-BF5C-66C37D8CF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17" y="1219201"/>
            <a:ext cx="4011084" cy="907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0" y="1219201"/>
            <a:ext cx="558800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717" y="2133601"/>
            <a:ext cx="4011084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CCB44-9CB0-460F-9F2C-A31DF8CEB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0600"/>
            <a:ext cx="73152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02DED-DDB0-4178-A595-8C892AC66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838200"/>
            <a:ext cx="873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0" y="1905000"/>
            <a:ext cx="833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032000" y="6324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324600"/>
            <a:ext cx="568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56800" y="6324600"/>
            <a:ext cx="142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6BAF391B-ECED-44CC-ADD2-602762BFCE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Resilience_Week_Masthead-600px[1]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442291" y="152400"/>
            <a:ext cx="2241708" cy="71174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1727200" y="678925"/>
            <a:ext cx="99568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432800" y="381000"/>
            <a:ext cx="406400" cy="3810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8839200" y="762000"/>
            <a:ext cx="28448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1727200" y="381000"/>
            <a:ext cx="6705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>
                <a:alpha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33600" y="1143000"/>
            <a:ext cx="8534400" cy="2438400"/>
          </a:xfrm>
        </p:spPr>
        <p:txBody>
          <a:bodyPr/>
          <a:lstStyle/>
          <a:p>
            <a:pPr algn="ctr"/>
            <a:r>
              <a:rPr lang="en-US" sz="3200" b="0"/>
              <a:t>Optimal Monitor Placement Policy Against Distributed Denial-of-Service Attack in Datacenter</a:t>
            </a:r>
            <a:endParaRPr lang="en-US" sz="320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67346"/>
            <a:ext cx="7112000" cy="1285875"/>
          </a:xfrm>
        </p:spPr>
        <p:txBody>
          <a:bodyPr/>
          <a:lstStyle/>
          <a:p>
            <a:pPr algn="r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Rajorshi Biswas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Jie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Wu, and Yang Chen</a:t>
            </a:r>
          </a:p>
          <a:p>
            <a:pPr algn="r"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Dept. of Computer and Info. Sciences</a:t>
            </a:r>
          </a:p>
          <a:p>
            <a:pPr algn="r"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Temple University</a:t>
            </a:r>
          </a:p>
        </p:txBody>
      </p:sp>
      <p:pic>
        <p:nvPicPr>
          <p:cNvPr id="4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DF0A174-913B-4270-B1BA-1C634CB54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CB857-7CDA-455C-B597-AE998794A18B}"/>
              </a:ext>
            </a:extLst>
          </p:cNvPr>
          <p:cNvSpPr txBox="1">
            <a:spLocks/>
          </p:cNvSpPr>
          <p:nvPr/>
        </p:nvSpPr>
        <p:spPr>
          <a:xfrm>
            <a:off x="2286000" y="838200"/>
            <a:ext cx="9093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Problem 2: Find Flow Assignment (Limited Budget)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3E72B-E9F9-47BB-AF68-DFE64D88E76C}"/>
                  </a:ext>
                </a:extLst>
              </p:cNvPr>
              <p:cNvSpPr txBox="1"/>
              <p:nvPr/>
            </p:nvSpPr>
            <p:spPr>
              <a:xfrm>
                <a:off x="2209800" y="1828800"/>
                <a:ext cx="4876800" cy="426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topology, number of VMs K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flow assignment that minimizes cost.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b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K locations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assignment (problem 1)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 model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kern="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kern="0" dirty="0">
                        <a:latin typeface="Cambria Math" panose="02040503050406030204" pitchFamily="18" charset="0"/>
                      </a:rPr>
                      <m:t>=∑</m:t>
                    </m:r>
                  </m:oMath>
                </a14:m>
                <a:r>
                  <a:rPr 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flow bandwidth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# of hops the flow copy travels 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VM capacity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number of assigned flows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Best assignment: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𝑎𝑐</m:t>
                        </m:r>
                      </m:sub>
                    </m:sSub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𝑐𝑒</m:t>
                        </m:r>
                      </m:sub>
                    </m:sSub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𝑒𝑔</m:t>
                        </m:r>
                      </m:sub>
                    </m:sSub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3E72B-E9F9-47BB-AF68-DFE64D88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28800"/>
                <a:ext cx="4876800" cy="4265911"/>
              </a:xfrm>
              <a:prstGeom prst="rect">
                <a:avLst/>
              </a:prstGeom>
              <a:blipFill>
                <a:blip r:embed="rId2"/>
                <a:stretch>
                  <a:fillRect l="-1750" t="-1143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87C010-34BE-4BD7-AD90-1A655C83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44EE1-6B01-4443-98DA-FE4871DAA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68" y="2374200"/>
            <a:ext cx="4367532" cy="338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830E67-0441-4EBF-B5DB-1D7C046BC6ED}"/>
              </a:ext>
            </a:extLst>
          </p:cNvPr>
          <p:cNvSpPr txBox="1"/>
          <p:nvPr/>
        </p:nvSpPr>
        <p:spPr>
          <a:xfrm>
            <a:off x="7666741" y="5886601"/>
            <a:ext cx="302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Monitoring cost: 12+0+0+0=12</a:t>
            </a:r>
          </a:p>
        </p:txBody>
      </p:sp>
    </p:spTree>
    <p:extLst>
      <p:ext uri="{BB962C8B-B14F-4D97-AF65-F5344CB8AC3E}">
        <p14:creationId xmlns:p14="http://schemas.microsoft.com/office/powerpoint/2010/main" val="40248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85CB-C42B-4C1B-B41C-86524C26CE2E}"/>
              </a:ext>
            </a:extLst>
          </p:cNvPr>
          <p:cNvSpPr txBox="1">
            <a:spLocks/>
          </p:cNvSpPr>
          <p:nvPr/>
        </p:nvSpPr>
        <p:spPr>
          <a:xfrm>
            <a:off x="2641600" y="838200"/>
            <a:ext cx="87376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Solution Steps: M/K-lowest cost (MKLC)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E7265B-50B7-4DDA-875E-720A72AF51C5}"/>
                  </a:ext>
                </a:extLst>
              </p:cNvPr>
              <p:cNvSpPr txBox="1"/>
              <p:nvPr/>
            </p:nvSpPr>
            <p:spPr>
              <a:xfrm>
                <a:off x="2209800" y="1859340"/>
                <a:ext cx="46482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1: Create cost matrix.</a:t>
                </a:r>
              </a:p>
              <a:p>
                <a:pPr marL="800100" lvl="1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kern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Find M/K-lowest cost.</a:t>
                </a:r>
              </a:p>
              <a:p>
                <a:pPr marL="342900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2: Find assignment using problem 1</a:t>
                </a:r>
              </a:p>
              <a:p>
                <a:pPr marL="342900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800100" lvl="1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M=number of flows</a:t>
                </a:r>
              </a:p>
              <a:p>
                <a:pPr marL="800100" lvl="1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S=number of SDN switches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E7265B-50B7-4DDA-875E-720A72AF5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59340"/>
                <a:ext cx="4648200" cy="2554545"/>
              </a:xfrm>
              <a:prstGeom prst="rect">
                <a:avLst/>
              </a:prstGeom>
              <a:blipFill>
                <a:blip r:embed="rId2"/>
                <a:stretch>
                  <a:fillRect l="-1312" t="-1909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C4835CD-9603-4118-9C86-D06B3C19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553" y="1577138"/>
            <a:ext cx="2311978" cy="3118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D8377F-5528-476F-9A00-2B07A4461C7A}"/>
              </a:ext>
            </a:extLst>
          </p:cNvPr>
          <p:cNvSpPr txBox="1"/>
          <p:nvPr/>
        </p:nvSpPr>
        <p:spPr>
          <a:xfrm>
            <a:off x="6912880" y="186091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M=4, K=2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Monitor capacity required: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1EBD6-5E43-4DB4-AF7D-AFB228B50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848" y="4863235"/>
            <a:ext cx="1822199" cy="184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E3E5E8-CCF4-4BA5-9994-BCB7FF133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323" y="4847455"/>
            <a:ext cx="3223632" cy="1858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215163-7D8D-44F8-9385-AAA65CB4E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231" y="4847455"/>
            <a:ext cx="1756622" cy="1776062"/>
          </a:xfrm>
          <a:prstGeom prst="rect">
            <a:avLst/>
          </a:prstGeom>
        </p:spPr>
      </p:pic>
      <p:pic>
        <p:nvPicPr>
          <p:cNvPr id="11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000F51-B092-40F6-A892-C0229E462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747A2B-B668-4FAB-A657-996D24CA9B1A}"/>
              </a:ext>
            </a:extLst>
          </p:cNvPr>
          <p:cNvSpPr/>
          <p:nvPr/>
        </p:nvSpPr>
        <p:spPr bwMode="auto">
          <a:xfrm>
            <a:off x="4177439" y="5506886"/>
            <a:ext cx="589923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92A3EB-C8EE-4692-B9E1-CEB67BE203CC}"/>
              </a:ext>
            </a:extLst>
          </p:cNvPr>
          <p:cNvSpPr/>
          <p:nvPr/>
        </p:nvSpPr>
        <p:spPr bwMode="auto">
          <a:xfrm>
            <a:off x="8322916" y="5486400"/>
            <a:ext cx="589923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2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9D2F7EE-C56A-47DE-968A-CA89E5788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667525"/>
            <a:ext cx="2596896" cy="2286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C3F2E-0BE3-4984-8B7B-9AC1DB044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66" y="1608373"/>
            <a:ext cx="291363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82AA5-DC87-4114-84EC-1A1A57450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4" y="1707033"/>
            <a:ext cx="2403413" cy="20886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FB9A66-177F-4C09-9510-7500D65DD3AD}"/>
              </a:ext>
            </a:extLst>
          </p:cNvPr>
          <p:cNvSpPr txBox="1">
            <a:spLocks/>
          </p:cNvSpPr>
          <p:nvPr/>
        </p:nvSpPr>
        <p:spPr>
          <a:xfrm>
            <a:off x="2641600" y="838200"/>
            <a:ext cx="87376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Simulation: Randomly Generated Topologies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55FB1-578A-4FA2-AD1A-7FA2C2007C82}"/>
              </a:ext>
            </a:extLst>
          </p:cNvPr>
          <p:cNvSpPr txBox="1"/>
          <p:nvPr/>
        </p:nvSpPr>
        <p:spPr>
          <a:xfrm>
            <a:off x="2375209" y="5835134"/>
            <a:ext cx="900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Unite disk graph, Randomly placed nodes (uniform), Randomly generated flows</a:t>
            </a:r>
          </a:p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Area: 500x500, Neighborhood radius: 70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ADA14-42E4-4C9C-BEB8-6F00D3EDEABD}"/>
              </a:ext>
            </a:extLst>
          </p:cNvPr>
          <p:cNvSpPr/>
          <p:nvPr/>
        </p:nvSpPr>
        <p:spPr>
          <a:xfrm>
            <a:off x="2733951" y="3925882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/>
              <a:t>Topology I</a:t>
            </a:r>
          </a:p>
          <a:p>
            <a:r>
              <a:rPr lang="en-US" sz="1800"/>
              <a:t>Nodes: 172 </a:t>
            </a:r>
          </a:p>
          <a:p>
            <a:r>
              <a:rPr lang="en-US" sz="1800"/>
              <a:t>VMs/PMs: 84/43</a:t>
            </a:r>
          </a:p>
          <a:p>
            <a:r>
              <a:rPr lang="en-US" sz="1800"/>
              <a:t>SDN SWs:  46</a:t>
            </a:r>
          </a:p>
          <a:p>
            <a:r>
              <a:rPr lang="en-US" sz="1800"/>
              <a:t>Links: 304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E29F94-75FD-4EA5-B5EF-2CE6C9E8193C}"/>
              </a:ext>
            </a:extLst>
          </p:cNvPr>
          <p:cNvSpPr/>
          <p:nvPr/>
        </p:nvSpPr>
        <p:spPr>
          <a:xfrm>
            <a:off x="6092371" y="3895476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/>
              <a:t>Topology II</a:t>
            </a:r>
          </a:p>
          <a:p>
            <a:r>
              <a:rPr lang="en-US" sz="1800"/>
              <a:t>Nodes: 249</a:t>
            </a:r>
          </a:p>
          <a:p>
            <a:r>
              <a:rPr lang="en-US" sz="1800"/>
              <a:t>VMs/PMs: 150/52</a:t>
            </a:r>
          </a:p>
          <a:p>
            <a:r>
              <a:rPr lang="en-US" sz="1800"/>
              <a:t>SDN SWs:  47</a:t>
            </a:r>
          </a:p>
          <a:p>
            <a:r>
              <a:rPr lang="en-US" sz="1800"/>
              <a:t>Links: 392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7A454-8F70-49B7-BA9E-5653CA518485}"/>
              </a:ext>
            </a:extLst>
          </p:cNvPr>
          <p:cNvSpPr/>
          <p:nvPr/>
        </p:nvSpPr>
        <p:spPr>
          <a:xfrm>
            <a:off x="9302496" y="3877091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/>
              <a:t>Topology III</a:t>
            </a:r>
          </a:p>
          <a:p>
            <a:r>
              <a:rPr lang="en-US" sz="1800"/>
              <a:t>Nodes: 277</a:t>
            </a:r>
          </a:p>
          <a:p>
            <a:r>
              <a:rPr lang="en-US" sz="1800"/>
              <a:t>VMs/PMs: 184/44</a:t>
            </a:r>
          </a:p>
          <a:p>
            <a:r>
              <a:rPr lang="en-US" sz="1800"/>
              <a:t>SDN SWs: 49 </a:t>
            </a:r>
          </a:p>
          <a:p>
            <a:r>
              <a:rPr lang="en-US" sz="1800"/>
              <a:t>Links: 427</a:t>
            </a:r>
          </a:p>
        </p:txBody>
      </p:sp>
      <p:pic>
        <p:nvPicPr>
          <p:cNvPr id="12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988FA-7720-4229-91B8-71CD02688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82D971-7907-43FC-BDB7-31992BDB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2133600"/>
            <a:ext cx="9067800" cy="30978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5BF5B67-9374-4DC9-ADF9-47F67B2A528F}"/>
              </a:ext>
            </a:extLst>
          </p:cNvPr>
          <p:cNvSpPr txBox="1">
            <a:spLocks/>
          </p:cNvSpPr>
          <p:nvPr/>
        </p:nvSpPr>
        <p:spPr>
          <a:xfrm>
            <a:off x="1905000" y="838200"/>
            <a:ext cx="9474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Simulation: Different Number of Flows and Unused VMs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5F4F9-3F87-40F5-9CD7-6E18B710918A}"/>
              </a:ext>
            </a:extLst>
          </p:cNvPr>
          <p:cNvSpPr txBox="1"/>
          <p:nvPr/>
        </p:nvSpPr>
        <p:spPr>
          <a:xfrm>
            <a:off x="2057400" y="528834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Network overhead linearly increases with the number of flows.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Number of free VMs=20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DE7A4-51DA-4507-8E5C-50CFF36055BE}"/>
              </a:ext>
            </a:extLst>
          </p:cNvPr>
          <p:cNvSpPr txBox="1"/>
          <p:nvPr/>
        </p:nvSpPr>
        <p:spPr>
          <a:xfrm>
            <a:off x="7010400" y="528834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Network overhead decreases with the number of unused VMs. 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Number of flows= 500</a:t>
            </a:r>
          </a:p>
          <a:p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CD2A73-B4CD-43EE-BECF-AC42EC8CC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8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AB349F-122D-4485-BF5F-5A73F5562DAF}"/>
              </a:ext>
            </a:extLst>
          </p:cNvPr>
          <p:cNvSpPr txBox="1">
            <a:spLocks/>
          </p:cNvSpPr>
          <p:nvPr/>
        </p:nvSpPr>
        <p:spPr>
          <a:xfrm>
            <a:off x="1905000" y="838200"/>
            <a:ext cx="9474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Simulation: Comparison with Existing 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FAE56-9522-4167-BDB6-B0FDEEB1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5943600" cy="3968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500CA-28D6-4ED4-8931-049E1E1FD484}"/>
              </a:ext>
            </a:extLst>
          </p:cNvPr>
          <p:cNvSpPr txBox="1"/>
          <p:nvPr/>
        </p:nvSpPr>
        <p:spPr>
          <a:xfrm>
            <a:off x="3352800" y="6002977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MKLC network overhead 27% is higher than optimal.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Greedy network overhead 48% is higher than optimal.</a:t>
            </a:r>
          </a:p>
        </p:txBody>
      </p:sp>
      <p:pic>
        <p:nvPicPr>
          <p:cNvPr id="7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C95A354-C7F5-4550-B5A0-D3F2F73DB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B28A0-593E-459C-B4AE-48F251470B73}"/>
              </a:ext>
            </a:extLst>
          </p:cNvPr>
          <p:cNvSpPr txBox="1"/>
          <p:nvPr/>
        </p:nvSpPr>
        <p:spPr>
          <a:xfrm>
            <a:off x="9021618" y="3660513"/>
            <a:ext cx="263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K=9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SDN SWs=100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Random topology</a:t>
            </a:r>
          </a:p>
        </p:txBody>
      </p:sp>
    </p:spTree>
    <p:extLst>
      <p:ext uri="{BB962C8B-B14F-4D97-AF65-F5344CB8AC3E}">
        <p14:creationId xmlns:p14="http://schemas.microsoft.com/office/powerpoint/2010/main" val="119183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FFFBA-851B-48CF-A938-1921E005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03556"/>
            <a:ext cx="9829800" cy="34508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50E632-C2C4-4A3E-B559-7A353D9D5660}"/>
              </a:ext>
            </a:extLst>
          </p:cNvPr>
          <p:cNvSpPr txBox="1">
            <a:spLocks/>
          </p:cNvSpPr>
          <p:nvPr/>
        </p:nvSpPr>
        <p:spPr>
          <a:xfrm>
            <a:off x="1905000" y="838200"/>
            <a:ext cx="9474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Simulation: Comparison with Existing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E9401-A8E7-45B1-A5F2-05C1004E872F}"/>
              </a:ext>
            </a:extLst>
          </p:cNvPr>
          <p:cNvSpPr txBox="1"/>
          <p:nvPr/>
        </p:nvSpPr>
        <p:spPr>
          <a:xfrm>
            <a:off x="2590800" y="57889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MKLC network overhead is lower than Greedy network overhead.</a:t>
            </a:r>
          </a:p>
        </p:txBody>
      </p:sp>
      <p:pic>
        <p:nvPicPr>
          <p:cNvPr id="7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6FD80A2-0045-44DF-B432-79409B68B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29BB00-D9B5-4566-BEC1-09A22B2433CE}"/>
              </a:ext>
            </a:extLst>
          </p:cNvPr>
          <p:cNvSpPr txBox="1"/>
          <p:nvPr/>
        </p:nvSpPr>
        <p:spPr>
          <a:xfrm>
            <a:off x="8468590" y="5240872"/>
            <a:ext cx="233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Flows: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61E5F-CC1D-44B7-A682-A19ECF200712}"/>
              </a:ext>
            </a:extLst>
          </p:cNvPr>
          <p:cNvSpPr txBox="1"/>
          <p:nvPr/>
        </p:nvSpPr>
        <p:spPr>
          <a:xfrm>
            <a:off x="3373581" y="5286290"/>
            <a:ext cx="296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K: # of free VMs/2</a:t>
            </a:r>
          </a:p>
        </p:txBody>
      </p:sp>
    </p:spTree>
    <p:extLst>
      <p:ext uri="{BB962C8B-B14F-4D97-AF65-F5344CB8AC3E}">
        <p14:creationId xmlns:p14="http://schemas.microsoft.com/office/powerpoint/2010/main" val="339694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50E632-C2C4-4A3E-B559-7A353D9D5660}"/>
              </a:ext>
            </a:extLst>
          </p:cNvPr>
          <p:cNvSpPr txBox="1">
            <a:spLocks/>
          </p:cNvSpPr>
          <p:nvPr/>
        </p:nvSpPr>
        <p:spPr>
          <a:xfrm>
            <a:off x="1905000" y="838200"/>
            <a:ext cx="94742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E9401-A8E7-45B1-A5F2-05C1004E872F}"/>
              </a:ext>
            </a:extLst>
          </p:cNvPr>
          <p:cNvSpPr txBox="1"/>
          <p:nvPr/>
        </p:nvSpPr>
        <p:spPr>
          <a:xfrm>
            <a:off x="2667000" y="268434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Our proposed M/K lowest cost approach can produce lower network overhead than the existing greedy approach.</a:t>
            </a:r>
          </a:p>
        </p:txBody>
      </p:sp>
      <p:pic>
        <p:nvPicPr>
          <p:cNvPr id="7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6FD80A2-0045-44DF-B432-79409B68B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29583-C71B-4370-B8E2-05FB59D3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514" y="5376964"/>
            <a:ext cx="1389459" cy="1404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94A3CD-E62D-4B57-985F-455E701C3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544" y="5364931"/>
            <a:ext cx="2458077" cy="1416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59325-4BA6-4348-AEC4-03842A699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144" y="5334000"/>
            <a:ext cx="1339456" cy="1354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CBA05-B6F0-423D-BA7B-B34427F07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744" y="5289428"/>
            <a:ext cx="1676400" cy="1351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CCA3E-9D0F-437F-906C-AB548E415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882" y="5305983"/>
            <a:ext cx="1150462" cy="15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6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8340-C0F5-4793-8D6C-6E55D5FC60C5}"/>
              </a:ext>
            </a:extLst>
          </p:cNvPr>
          <p:cNvSpPr txBox="1">
            <a:spLocks/>
          </p:cNvSpPr>
          <p:nvPr/>
        </p:nvSpPr>
        <p:spPr>
          <a:xfrm>
            <a:off x="1134649" y="2296391"/>
            <a:ext cx="10515600" cy="280554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indent="0" algn="ctr">
              <a:buNone/>
            </a:pPr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marL="0" indent="0" algn="ctr">
              <a:buNone/>
            </a:pPr>
            <a:endParaRPr lang="en-US" sz="6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800" b="0" dirty="0">
                <a:latin typeface="Calibri" panose="020F0502020204030204" pitchFamily="34" charset="0"/>
                <a:cs typeface="Calibri" panose="020F0502020204030204" pitchFamily="34" charset="0"/>
              </a:rPr>
              <a:t>Q &amp; A !!!</a:t>
            </a:r>
          </a:p>
        </p:txBody>
      </p:sp>
    </p:spTree>
    <p:extLst>
      <p:ext uri="{BB962C8B-B14F-4D97-AF65-F5344CB8AC3E}">
        <p14:creationId xmlns:p14="http://schemas.microsoft.com/office/powerpoint/2010/main" val="414164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9510-5688-4F88-8063-6A0BE533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29595-573B-4CF8-94F4-2C23C9A6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0" y="2209800"/>
            <a:ext cx="8737600" cy="4191000"/>
          </a:xfrm>
        </p:spPr>
        <p:txBody>
          <a:bodyPr/>
          <a:lstStyle/>
          <a:p>
            <a:r>
              <a:rPr lang="en-US" sz="2000"/>
              <a:t>Introduction to internal DDoS attack</a:t>
            </a:r>
          </a:p>
          <a:p>
            <a:r>
              <a:rPr lang="en-US" sz="2000"/>
              <a:t>Previous works</a:t>
            </a:r>
          </a:p>
          <a:p>
            <a:r>
              <a:rPr lang="en-US" sz="2000"/>
              <a:t>Monitoring system model</a:t>
            </a:r>
          </a:p>
          <a:p>
            <a:r>
              <a:rPr lang="en-US" sz="2000"/>
              <a:t>Problem 1: Minimizing network overhead</a:t>
            </a:r>
          </a:p>
          <a:p>
            <a:r>
              <a:rPr lang="en-US" sz="2000"/>
              <a:t>Problem 2: Minimizing network overhead with budget</a:t>
            </a:r>
          </a:p>
          <a:p>
            <a:r>
              <a:rPr lang="en-US" sz="2000"/>
              <a:t>Simulation results</a:t>
            </a:r>
          </a:p>
          <a:p>
            <a:r>
              <a:rPr lang="en-US" sz="2000"/>
              <a:t>Q &amp; A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4" name="Picture 3" descr="A clock is shown at the time&#10;&#10;Description automatically generated">
            <a:extLst>
              <a:ext uri="{FF2B5EF4-FFF2-40B4-BE49-F238E27FC236}">
                <a16:creationId xmlns:a16="http://schemas.microsoft.com/office/drawing/2014/main" id="{A48CF2B2-CB10-4F6D-8C0C-8E0DCE5F9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233808"/>
            <a:ext cx="2971800" cy="1607695"/>
          </a:xfrm>
          <a:prstGeom prst="rect">
            <a:avLst/>
          </a:prstGeom>
        </p:spPr>
      </p:pic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736DE6-9B1F-4A36-9A13-E774BCCB6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6A27-B710-4FEC-AAC5-2481E4EA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Internal DDoS attack and Commercial DDoS Protection Service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AF0E62-4A65-443B-9AD8-6914F9C0D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173664"/>
            <a:ext cx="7029450" cy="204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579B5-7564-4206-85C9-E500A3FD86AF}"/>
              </a:ext>
            </a:extLst>
          </p:cNvPr>
          <p:cNvSpPr txBox="1"/>
          <p:nvPr/>
        </p:nvSpPr>
        <p:spPr>
          <a:xfrm>
            <a:off x="2895600" y="4504245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Victim points their domain to DDoS protection server.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DDoS protection server – Victim: Secure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DDoS protection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Forwards legitimate packets only. </a:t>
            </a:r>
          </a:p>
        </p:txBody>
      </p:sp>
      <p:pic>
        <p:nvPicPr>
          <p:cNvPr id="6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5222E35-B254-411E-867B-4459753E1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AFD65-6862-42EB-8F61-6A64744530B9}"/>
              </a:ext>
            </a:extLst>
          </p:cNvPr>
          <p:cNvSpPr txBox="1"/>
          <p:nvPr/>
        </p:nvSpPr>
        <p:spPr>
          <a:xfrm>
            <a:off x="3260299" y="6125778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all the internal flows is necessary</a:t>
            </a:r>
          </a:p>
        </p:txBody>
      </p:sp>
    </p:spTree>
    <p:extLst>
      <p:ext uri="{BB962C8B-B14F-4D97-AF65-F5344CB8AC3E}">
        <p14:creationId xmlns:p14="http://schemas.microsoft.com/office/powerpoint/2010/main" val="125565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020B35-63C6-4C6C-9C27-938E8BD26845}"/>
              </a:ext>
            </a:extLst>
          </p:cNvPr>
          <p:cNvSpPr txBox="1">
            <a:spLocks/>
          </p:cNvSpPr>
          <p:nvPr/>
        </p:nvSpPr>
        <p:spPr>
          <a:xfrm>
            <a:off x="2641600" y="838200"/>
            <a:ext cx="87376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System Model: Monitoring Internal Flows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E3D9B-50C8-4D44-B498-74CAAB18379B}"/>
              </a:ext>
            </a:extLst>
          </p:cNvPr>
          <p:cNvSpPr txBox="1"/>
          <p:nvPr/>
        </p:nvSpPr>
        <p:spPr>
          <a:xfrm>
            <a:off x="2077675" y="1809135"/>
            <a:ext cx="440094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Every switch is Software Defined Networking (SDN) switch.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Each flow is </a:t>
            </a:r>
            <a:r>
              <a:rPr lang="en-US" sz="23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copied to monitors</a:t>
            </a: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Unused VMs</a:t>
            </a: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 are used as monitors.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Detect DDoS traffic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Send report to controller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If DDoS is detected: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Controller blocks the DDoS from hypervisor of the source</a:t>
            </a:r>
          </a:p>
        </p:txBody>
      </p:sp>
      <p:pic>
        <p:nvPicPr>
          <p:cNvPr id="7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386284A-77CA-464A-984B-6FE7B4F12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5175E6-E4FF-4FB6-B703-6AD536854BF2}"/>
                  </a:ext>
                </a:extLst>
              </p:cNvPr>
              <p:cNvSpPr txBox="1"/>
              <p:nvPr/>
            </p:nvSpPr>
            <p:spPr>
              <a:xfrm>
                <a:off x="8929216" y="5556120"/>
                <a:ext cx="2209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Cost: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×4=8</m:t>
                    </m:r>
                  </m:oMath>
                </a14:m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5175E6-E4FF-4FB6-B703-6AD536854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216" y="5556120"/>
                <a:ext cx="2209800" cy="400110"/>
              </a:xfrm>
              <a:prstGeom prst="rect">
                <a:avLst/>
              </a:prstGeom>
              <a:blipFill>
                <a:blip r:embed="rId3"/>
                <a:stretch>
                  <a:fillRect l="-303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BA47E8-D341-477F-A791-832AADB57E24}"/>
                  </a:ext>
                </a:extLst>
              </p:cNvPr>
              <p:cNvSpPr txBox="1"/>
              <p:nvPr/>
            </p:nvSpPr>
            <p:spPr>
              <a:xfrm>
                <a:off x="7845458" y="555612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Cost</a:t>
                </a:r>
                <a:r>
                  <a:rPr lang="en-US" sz="200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BA47E8-D341-477F-A791-832AADB5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458" y="5556120"/>
                <a:ext cx="1143000" cy="400110"/>
              </a:xfrm>
              <a:prstGeom prst="rect">
                <a:avLst/>
              </a:prstGeom>
              <a:blipFill>
                <a:blip r:embed="rId4"/>
                <a:stretch>
                  <a:fillRect l="-5882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E3DEFFE-9EAE-4357-BFE5-4864E1A81093}"/>
              </a:ext>
            </a:extLst>
          </p:cNvPr>
          <p:cNvSpPr txBox="1"/>
          <p:nvPr/>
        </p:nvSpPr>
        <p:spPr>
          <a:xfrm>
            <a:off x="4540283" y="6328696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monitoring cost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28D61B-7011-4F18-BB10-BFD86E037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800" y="1819922"/>
            <a:ext cx="4579400" cy="3757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63617D-0A48-4FFD-B0E8-2AEFCA284882}"/>
                  </a:ext>
                </a:extLst>
              </p:cNvPr>
              <p:cNvSpPr/>
              <p:nvPr/>
            </p:nvSpPr>
            <p:spPr>
              <a:xfrm>
                <a:off x="3235847" y="5950273"/>
                <a:ext cx="6747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1800" kern="0">
                    <a:latin typeface="Calibri" panose="020F0502020204030204" pitchFamily="34" charset="0"/>
                    <a:cs typeface="Calibri" panose="020F0502020204030204" pitchFamily="34" charset="0"/>
                  </a:rPr>
                  <a:t>Monitoring cost= bandwidth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1800" kern="0">
                    <a:latin typeface="Calibri" panose="020F0502020204030204" pitchFamily="34" charset="0"/>
                    <a:cs typeface="Calibri" panose="020F0502020204030204" pitchFamily="34" charset="0"/>
                  </a:rPr>
                  <a:t> # of hops the flow copy travels 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63617D-0A48-4FFD-B0E8-2AEFCA2848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7" y="5950273"/>
                <a:ext cx="674736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25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9C3FF7-9A78-46C0-A12B-F9EFAEC7DB47}"/>
              </a:ext>
            </a:extLst>
          </p:cNvPr>
          <p:cNvSpPr txBox="1">
            <a:spLocks/>
          </p:cNvSpPr>
          <p:nvPr/>
        </p:nvSpPr>
        <p:spPr>
          <a:xfrm>
            <a:off x="2286000" y="533400"/>
            <a:ext cx="8228013" cy="802223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sz="3600" b="0" kern="0">
                <a:latin typeface="Calibri" panose="020F0502020204030204" pitchFamily="34" charset="0"/>
                <a:cs typeface="Calibri" panose="020F0502020204030204" pitchFamily="34" charset="0"/>
              </a:rPr>
              <a:t>Previous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51DA-EFF0-4085-BACA-1A789A557A00}"/>
              </a:ext>
            </a:extLst>
          </p:cNvPr>
          <p:cNvSpPr txBox="1"/>
          <p:nvPr/>
        </p:nvSpPr>
        <p:spPr>
          <a:xfrm>
            <a:off x="2018506" y="6400800"/>
            <a:ext cx="9525000" cy="2616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FF"/>
                </a:highlight>
                <a:latin typeface="+mj-lt"/>
              </a:rPr>
              <a:t>Optimal Placement of Network Security Monitoring Functions in NFV-Enabled Data Centers  (P. </a:t>
            </a:r>
            <a:r>
              <a:rPr lang="en-US" sz="1100" dirty="0" err="1">
                <a:highlight>
                  <a:srgbClr val="FFFFFF"/>
                </a:highlight>
                <a:latin typeface="+mj-lt"/>
              </a:rPr>
              <a:t>lin</a:t>
            </a:r>
            <a:r>
              <a:rPr lang="en-US" sz="1100" dirty="0">
                <a:highlight>
                  <a:srgbClr val="FFFFFF"/>
                </a:highlight>
                <a:latin typeface="+mj-lt"/>
              </a:rPr>
              <a:t> et al. in </a:t>
            </a:r>
            <a:r>
              <a:rPr lang="en-US" sz="1100" i="1" dirty="0">
                <a:highlight>
                  <a:srgbClr val="FFFFFF"/>
                </a:highlight>
                <a:latin typeface="+mj-lt"/>
              </a:rPr>
              <a:t>(SC2)</a:t>
            </a:r>
            <a:r>
              <a:rPr lang="en-US" sz="1100" dirty="0">
                <a:highlight>
                  <a:srgbClr val="FFFFFF"/>
                </a:highlight>
                <a:latin typeface="+mj-lt"/>
              </a:rPr>
              <a:t>, Kanazawa, 2017)</a:t>
            </a:r>
            <a:endParaRPr lang="en-US" sz="1100" b="1" dirty="0">
              <a:highlight>
                <a:srgbClr val="FFFFFF"/>
              </a:highlight>
              <a:latin typeface="+mj-lt"/>
            </a:endParaRPr>
          </a:p>
        </p:txBody>
      </p:sp>
      <p:pic>
        <p:nvPicPr>
          <p:cNvPr id="9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012EC7-4E7C-443A-82E7-78A44F00B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237907-B7C6-4E02-8C9B-E1136DA9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61" y="1632582"/>
            <a:ext cx="5181600" cy="3257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73DDF-48B0-4466-9FFD-68F07516F5ED}"/>
              </a:ext>
            </a:extLst>
          </p:cNvPr>
          <p:cNvSpPr/>
          <p:nvPr/>
        </p:nvSpPr>
        <p:spPr>
          <a:xfrm>
            <a:off x="2895600" y="5187091"/>
            <a:ext cx="8228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Does not consider limited budget on VMs.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ker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100% copy of flows cannot guarantee monitoring of all flows.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B51BC-5B94-412E-8A10-82A2AF3CD275}"/>
              </a:ext>
            </a:extLst>
          </p:cNvPr>
          <p:cNvSpPr/>
          <p:nvPr/>
        </p:nvSpPr>
        <p:spPr bwMode="auto">
          <a:xfrm>
            <a:off x="8610600" y="2496611"/>
            <a:ext cx="3048000" cy="13716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Greedy: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flow is monitored in closest monitor.</a:t>
            </a:r>
          </a:p>
        </p:txBody>
      </p:sp>
    </p:spTree>
    <p:extLst>
      <p:ext uri="{BB962C8B-B14F-4D97-AF65-F5344CB8AC3E}">
        <p14:creationId xmlns:p14="http://schemas.microsoft.com/office/powerpoint/2010/main" val="10250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CB857-7CDA-455C-B597-AE998794A18B}"/>
              </a:ext>
            </a:extLst>
          </p:cNvPr>
          <p:cNvSpPr txBox="1">
            <a:spLocks/>
          </p:cNvSpPr>
          <p:nvPr/>
        </p:nvSpPr>
        <p:spPr>
          <a:xfrm>
            <a:off x="2641600" y="838200"/>
            <a:ext cx="87376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Problem 1: Find Flow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3E72B-E9F9-47BB-AF68-DFE64D88E76C}"/>
                  </a:ext>
                </a:extLst>
              </p:cNvPr>
              <p:cNvSpPr txBox="1"/>
              <p:nvPr/>
            </p:nvSpPr>
            <p:spPr>
              <a:xfrm>
                <a:off x="2242351" y="1600200"/>
                <a:ext cx="4648200" cy="3317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SzPct val="90000"/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topology, locations/VMs of monitors.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Find flow assignment that minimizes cost.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 model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kern="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kern="0" dirty="0">
                        <a:latin typeface="Cambria Math" panose="02040503050406030204" pitchFamily="18" charset="0"/>
                      </a:rPr>
                      <m:t>=∑</m:t>
                    </m:r>
                  </m:oMath>
                </a14:m>
                <a:r>
                  <a:rPr 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flow bandwidth </a:t>
                </a:r>
                <a14:m>
                  <m:oMath xmlns:m="http://schemas.openxmlformats.org/officeDocument/2006/math">
                    <m:r>
                      <a:rPr lang="en-US" sz="16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16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# of hops the flow copy travels 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VM capacity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</m:oMath>
                </a14:m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number of assigned flows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3E72B-E9F9-47BB-AF68-DFE64D88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51" y="1600200"/>
                <a:ext cx="4648200" cy="3317639"/>
              </a:xfrm>
              <a:prstGeom prst="rect">
                <a:avLst/>
              </a:prstGeom>
              <a:blipFill>
                <a:blip r:embed="rId2"/>
                <a:stretch>
                  <a:fillRect l="-1837" t="-1471" r="-1444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21AF377-891E-498B-A00D-518623E7758F}"/>
              </a:ext>
            </a:extLst>
          </p:cNvPr>
          <p:cNvSpPr txBox="1"/>
          <p:nvPr/>
        </p:nvSpPr>
        <p:spPr>
          <a:xfrm>
            <a:off x="7924800" y="1591183"/>
            <a:ext cx="3004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Monitor capacity: 2 flows</a:t>
            </a:r>
          </a:p>
        </p:txBody>
      </p:sp>
      <p:pic>
        <p:nvPicPr>
          <p:cNvPr id="8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8345B17-7D8B-4397-9DE7-41764FD8A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2DCC6-1A88-4978-AFDA-0363BC848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895" y="1981200"/>
            <a:ext cx="4685596" cy="3581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8954F-0B40-41BE-A618-663452E7CC8A}"/>
                  </a:ext>
                </a:extLst>
              </p:cNvPr>
              <p:cNvSpPr txBox="1"/>
              <p:nvPr/>
            </p:nvSpPr>
            <p:spPr>
              <a:xfrm>
                <a:off x="2349369" y="4995670"/>
                <a:ext cx="3200400" cy="105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Required capacity: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flows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M: number of flows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K: Number of monitors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8954F-0B40-41BE-A618-663452E7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369" y="4995670"/>
                <a:ext cx="3200400" cy="1058816"/>
              </a:xfrm>
              <a:prstGeom prst="rect">
                <a:avLst/>
              </a:prstGeom>
              <a:blipFill>
                <a:blip r:embed="rId5"/>
                <a:stretch>
                  <a:fillRect l="-1524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0838ACD-0776-4841-8D1D-4C9DEF801FFA}"/>
              </a:ext>
            </a:extLst>
          </p:cNvPr>
          <p:cNvSpPr/>
          <p:nvPr/>
        </p:nvSpPr>
        <p:spPr bwMode="auto">
          <a:xfrm>
            <a:off x="9067800" y="5478667"/>
            <a:ext cx="1523999" cy="381000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Unusable VM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07E027-6899-43E8-9CAC-C030F7C6BE9D}"/>
                  </a:ext>
                </a:extLst>
              </p:cNvPr>
              <p:cNvSpPr txBox="1"/>
              <p:nvPr/>
            </p:nvSpPr>
            <p:spPr>
              <a:xfrm>
                <a:off x="4212276" y="6019800"/>
                <a:ext cx="41144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If required capacity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actual capacity: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partially copy flow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07E027-6899-43E8-9CAC-C030F7C6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276" y="6019800"/>
                <a:ext cx="4114406" cy="707886"/>
              </a:xfrm>
              <a:prstGeom prst="rect">
                <a:avLst/>
              </a:prstGeom>
              <a:blipFill>
                <a:blip r:embed="rId6"/>
                <a:stretch>
                  <a:fillRect l="-1630" t="-5172" r="-889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4E132D-0FD0-4A27-A7BC-E06C2D74EBE6}"/>
              </a:ext>
            </a:extLst>
          </p:cNvPr>
          <p:cNvSpPr txBox="1"/>
          <p:nvPr/>
        </p:nvSpPr>
        <p:spPr>
          <a:xfrm>
            <a:off x="8676587" y="5896689"/>
            <a:ext cx="223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Monitoring cost: 12+0+0+4=16</a:t>
            </a:r>
          </a:p>
        </p:txBody>
      </p:sp>
    </p:spTree>
    <p:extLst>
      <p:ext uri="{BB962C8B-B14F-4D97-AF65-F5344CB8AC3E}">
        <p14:creationId xmlns:p14="http://schemas.microsoft.com/office/powerpoint/2010/main" val="152808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85CB-C42B-4C1B-B41C-86524C26CE2E}"/>
              </a:ext>
            </a:extLst>
          </p:cNvPr>
          <p:cNvSpPr txBox="1">
            <a:spLocks/>
          </p:cNvSpPr>
          <p:nvPr/>
        </p:nvSpPr>
        <p:spPr>
          <a:xfrm>
            <a:off x="2641600" y="838200"/>
            <a:ext cx="87376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Solution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7265B-50B7-4DDA-875E-720A72AF51C5}"/>
              </a:ext>
            </a:extLst>
          </p:cNvPr>
          <p:cNvSpPr txBox="1"/>
          <p:nvPr/>
        </p:nvSpPr>
        <p:spPr>
          <a:xfrm>
            <a:off x="2209800" y="1828800"/>
            <a:ext cx="4648200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Create bipartite graph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 unused  VMs. 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cost between flow and VM.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Step 2: Create flow graph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Add source and destination.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Set capacity=1 for all edges.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Set cost = 0 for new edges.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Step 3: Find minimum cost maximum flow.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Cheapest augmenting path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BD87F-77A9-4657-80B1-9DB904CC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838200"/>
            <a:ext cx="2997200" cy="2421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24A2D-AF0C-498D-A9CC-5D82BE7C9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369" y="3969899"/>
            <a:ext cx="2850062" cy="2888101"/>
          </a:xfrm>
          <a:prstGeom prst="rect">
            <a:avLst/>
          </a:prstGeom>
        </p:spPr>
      </p:pic>
      <p:pic>
        <p:nvPicPr>
          <p:cNvPr id="6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233CBC-260F-401F-BC9C-6F144499B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08353A-FF68-46BB-9D7D-5DE408E8E87B}"/>
              </a:ext>
            </a:extLst>
          </p:cNvPr>
          <p:cNvSpPr/>
          <p:nvPr/>
        </p:nvSpPr>
        <p:spPr>
          <a:xfrm>
            <a:off x="7595651" y="3425389"/>
            <a:ext cx="3584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ct val="90000"/>
            </a:pPr>
            <a:r>
              <a:rPr lang="en-US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partitions=capacity</a:t>
            </a:r>
          </a:p>
        </p:txBody>
      </p:sp>
    </p:spTree>
    <p:extLst>
      <p:ext uri="{BB962C8B-B14F-4D97-AF65-F5344CB8AC3E}">
        <p14:creationId xmlns:p14="http://schemas.microsoft.com/office/powerpoint/2010/main" val="333628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85CB-C42B-4C1B-B41C-86524C26CE2E}"/>
              </a:ext>
            </a:extLst>
          </p:cNvPr>
          <p:cNvSpPr txBox="1">
            <a:spLocks/>
          </p:cNvSpPr>
          <p:nvPr/>
        </p:nvSpPr>
        <p:spPr>
          <a:xfrm>
            <a:off x="2641600" y="838200"/>
            <a:ext cx="87376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Solution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7265B-50B7-4DDA-875E-720A72AF51C5}"/>
              </a:ext>
            </a:extLst>
          </p:cNvPr>
          <p:cNvSpPr txBox="1"/>
          <p:nvPr/>
        </p:nvSpPr>
        <p:spPr>
          <a:xfrm>
            <a:off x="2209800" y="1828800"/>
            <a:ext cx="4648200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Step 1: Create bipartite graph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Partition unused  VMs.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Calculate cost between flow and VM.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Create flow graph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source and destination.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capacity=1 </a:t>
            </a: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edges.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= 0 </a:t>
            </a:r>
            <a:r>
              <a:rPr lang="en-US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new edges.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Step 3: Find minimum cost maximum flow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Cheapest augmenting 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24A2D-AF0C-498D-A9CC-5D82BE7C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990600"/>
            <a:ext cx="2810446" cy="2847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95C14-DD8E-45DB-B9D5-9B0465DCE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98" y="4007453"/>
            <a:ext cx="4741107" cy="2739000"/>
          </a:xfrm>
          <a:prstGeom prst="rect">
            <a:avLst/>
          </a:prstGeom>
        </p:spPr>
      </p:pic>
      <p:pic>
        <p:nvPicPr>
          <p:cNvPr id="7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09437AF-B04B-456E-B654-C3F2B1634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85CB-C42B-4C1B-B41C-86524C26CE2E}"/>
              </a:ext>
            </a:extLst>
          </p:cNvPr>
          <p:cNvSpPr txBox="1">
            <a:spLocks/>
          </p:cNvSpPr>
          <p:nvPr/>
        </p:nvSpPr>
        <p:spPr>
          <a:xfrm>
            <a:off x="2641600" y="838200"/>
            <a:ext cx="87376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>
                <a:latin typeface="Calibri" panose="020F0502020204030204" pitchFamily="34" charset="0"/>
                <a:cs typeface="Calibri" panose="020F0502020204030204" pitchFamily="34" charset="0"/>
              </a:rPr>
              <a:t>Solution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7265B-50B7-4DDA-875E-720A72AF51C5}"/>
              </a:ext>
            </a:extLst>
          </p:cNvPr>
          <p:cNvSpPr txBox="1"/>
          <p:nvPr/>
        </p:nvSpPr>
        <p:spPr>
          <a:xfrm>
            <a:off x="2209800" y="1828800"/>
            <a:ext cx="464820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Step 1: Create bipartite graph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Partition unused  VM. according to capacity.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Calculate cost between flow and VM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Step 2: Create flow graph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Add source and destination.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Set capacity=1 for all edges.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Set cost = 0 for new edges.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 Find </a:t>
            </a:r>
            <a:r>
              <a:rPr lang="en-US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cost </a:t>
            </a:r>
            <a:r>
              <a:rPr lang="en-US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flow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  <a:latin typeface="Calibri"/>
                <a:cs typeface="Calibri"/>
              </a:rPr>
              <a:t>Cheapest augmenting path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95C14-DD8E-45DB-B9D5-9B0465DCE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990600"/>
            <a:ext cx="4220780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CE944-4F66-466B-B82D-B23F0B4C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581400"/>
            <a:ext cx="2438400" cy="2470945"/>
          </a:xfrm>
          <a:prstGeom prst="rect">
            <a:avLst/>
          </a:prstGeom>
        </p:spPr>
      </p:pic>
      <p:pic>
        <p:nvPicPr>
          <p:cNvPr id="7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018D39F-FDA7-4417-AF77-DDDAE8AAD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" y="5276653"/>
            <a:ext cx="1627695" cy="16276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D4DFB1-0544-43E5-9DF4-EEFAF00BEDFE}"/>
                  </a:ext>
                </a:extLst>
              </p:cNvPr>
              <p:cNvSpPr/>
              <p:nvPr/>
            </p:nvSpPr>
            <p:spPr>
              <a:xfrm>
                <a:off x="4755035" y="6150114"/>
                <a:ext cx="48303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SzPct val="90000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0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0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SzPct val="90000"/>
                </a:pPr>
                <a:r>
                  <a:rPr lang="en-US" sz="20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M: # of flows, S: # of SDN switches </a:t>
                </a:r>
                <a:endParaRPr lang="en-US" sz="18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D4DFB1-0544-43E5-9DF4-EEFAF00B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035" y="6150114"/>
                <a:ext cx="4830381" cy="707886"/>
              </a:xfrm>
              <a:prstGeom prst="rect">
                <a:avLst/>
              </a:prstGeom>
              <a:blipFill>
                <a:blip r:embed="rId5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F0A9A6-6E76-4B34-B80F-81A1A0033ADB}"/>
              </a:ext>
            </a:extLst>
          </p:cNvPr>
          <p:cNvCxnSpPr/>
          <p:nvPr/>
        </p:nvCxnSpPr>
        <p:spPr bwMode="auto">
          <a:xfrm flipV="1">
            <a:off x="7294880" y="1300480"/>
            <a:ext cx="636693" cy="717973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4C77A1-7AE8-41E7-B74D-46B3421C5766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8774" y="1112964"/>
            <a:ext cx="1568026" cy="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F3DEEE-3A2D-4A09-B63F-2CF094427CCD}"/>
              </a:ext>
            </a:extLst>
          </p:cNvPr>
          <p:cNvCxnSpPr>
            <a:cxnSpLocks/>
          </p:cNvCxnSpPr>
          <p:nvPr/>
        </p:nvCxnSpPr>
        <p:spPr bwMode="auto">
          <a:xfrm>
            <a:off x="10325450" y="1175173"/>
            <a:ext cx="712544" cy="882227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8EE923-8683-49E3-8937-463AA52DE276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8774" y="1766591"/>
            <a:ext cx="1568026" cy="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681DFF-8933-4065-976B-86E0ED753E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436187" y="2482426"/>
            <a:ext cx="1568026" cy="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7F3AF6-4700-44E0-9047-40AE5C0E36F6}"/>
              </a:ext>
            </a:extLst>
          </p:cNvPr>
          <p:cNvCxnSpPr>
            <a:cxnSpLocks/>
          </p:cNvCxnSpPr>
          <p:nvPr/>
        </p:nvCxnSpPr>
        <p:spPr bwMode="auto">
          <a:xfrm flipV="1">
            <a:off x="8414174" y="3094127"/>
            <a:ext cx="1568026" cy="1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2080DB-0712-4DD1-B7CC-DF7BB8959A32}"/>
              </a:ext>
            </a:extLst>
          </p:cNvPr>
          <p:cNvCxnSpPr>
            <a:cxnSpLocks/>
          </p:cNvCxnSpPr>
          <p:nvPr/>
        </p:nvCxnSpPr>
        <p:spPr bwMode="auto">
          <a:xfrm>
            <a:off x="7294880" y="2482427"/>
            <a:ext cx="706120" cy="653626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8D5D22-DEDD-4EFA-908E-5A230380F507}"/>
              </a:ext>
            </a:extLst>
          </p:cNvPr>
          <p:cNvCxnSpPr>
            <a:cxnSpLocks/>
          </p:cNvCxnSpPr>
          <p:nvPr/>
        </p:nvCxnSpPr>
        <p:spPr bwMode="auto">
          <a:xfrm>
            <a:off x="7413910" y="2324064"/>
            <a:ext cx="587090" cy="158362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0EA951-5A0F-4CFC-BCA5-457B82D3E77F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8141" y="1926569"/>
            <a:ext cx="562859" cy="276013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D383B3-D00C-4B6E-B459-F61E98E151DB}"/>
              </a:ext>
            </a:extLst>
          </p:cNvPr>
          <p:cNvCxnSpPr>
            <a:cxnSpLocks/>
          </p:cNvCxnSpPr>
          <p:nvPr/>
        </p:nvCxnSpPr>
        <p:spPr bwMode="auto">
          <a:xfrm>
            <a:off x="10295396" y="1828801"/>
            <a:ext cx="689069" cy="31495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1F129A-9D0E-4D29-8CBF-86D28C8C9F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25450" y="2209800"/>
            <a:ext cx="635206" cy="35390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C3E0EC0-FC0C-4B4A-A508-71137905572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95374" y="2386754"/>
            <a:ext cx="565282" cy="73913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252526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status report">
  <a:themeElements>
    <a:clrScheme name="Default Design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40</TotalTime>
  <Words>858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Verdana</vt:lpstr>
      <vt:lpstr>Wingdings</vt:lpstr>
      <vt:lpstr>Project status report</vt:lpstr>
      <vt:lpstr>Optimal Monitor Placement Policy Against Distributed Denial-of-Service Attack in Datacenter</vt:lpstr>
      <vt:lpstr>Outline</vt:lpstr>
      <vt:lpstr>Internal DDoS attack and Commercial DDoS Protection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</dc:title>
  <dc:creator>INL</dc:creator>
  <cp:lastModifiedBy>Rajorshi Biswas</cp:lastModifiedBy>
  <cp:revision>1</cp:revision>
  <cp:lastPrinted>2019-10-25T13:03:10Z</cp:lastPrinted>
  <dcterms:created xsi:type="dcterms:W3CDTF">2013-02-27T15:11:28Z</dcterms:created>
  <dcterms:modified xsi:type="dcterms:W3CDTF">2019-11-06T07:30:03Z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TC062070741033</vt:lpwstr>
  </property>
</Properties>
</file>